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F77992-6BCF-4C18-8F10-2E24CD95A0C4}" v="505" dt="2021-02-17T16:31:02.2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36617" autoAdjust="0"/>
  </p:normalViewPr>
  <p:slideViewPr>
    <p:cSldViewPr snapToGrid="0">
      <p:cViewPr varScale="1">
        <p:scale>
          <a:sx n="17" d="100"/>
          <a:sy n="17" d="100"/>
        </p:scale>
        <p:origin x="2141" y="35"/>
      </p:cViewPr>
      <p:guideLst/>
    </p:cSldViewPr>
  </p:slideViewPr>
  <p:notesTextViewPr>
    <p:cViewPr>
      <p:scale>
        <a:sx n="1" d="1"/>
        <a:sy n="1" d="1"/>
      </p:scale>
      <p:origin x="0" y="-245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alie Loeb" userId="538f3601-d2ba-486a-a31c-674a47c7fdc6" providerId="ADAL" clId="{E7F77992-6BCF-4C18-8F10-2E24CD95A0C4}"/>
    <pc:docChg chg="undo custSel addSld delSld modSld">
      <pc:chgData name="Natalie Loeb" userId="538f3601-d2ba-486a-a31c-674a47c7fdc6" providerId="ADAL" clId="{E7F77992-6BCF-4C18-8F10-2E24CD95A0C4}" dt="2021-02-24T17:44:53.011" v="4665" actId="20577"/>
      <pc:docMkLst>
        <pc:docMk/>
      </pc:docMkLst>
      <pc:sldChg chg="addSp delSp modSp mod modNotesTx">
        <pc:chgData name="Natalie Loeb" userId="538f3601-d2ba-486a-a31c-674a47c7fdc6" providerId="ADAL" clId="{E7F77992-6BCF-4C18-8F10-2E24CD95A0C4}" dt="2021-02-17T16:13:38.295" v="3287" actId="20577"/>
        <pc:sldMkLst>
          <pc:docMk/>
          <pc:sldMk cId="902471301" sldId="256"/>
        </pc:sldMkLst>
        <pc:spChg chg="del">
          <ac:chgData name="Natalie Loeb" userId="538f3601-d2ba-486a-a31c-674a47c7fdc6" providerId="ADAL" clId="{E7F77992-6BCF-4C18-8F10-2E24CD95A0C4}" dt="2021-02-10T15:55:48.871" v="0" actId="478"/>
          <ac:spMkLst>
            <pc:docMk/>
            <pc:sldMk cId="902471301" sldId="256"/>
            <ac:spMk id="2" creationId="{4F32CA11-CB50-496C-A895-24D76E10480B}"/>
          </ac:spMkLst>
        </pc:spChg>
        <pc:spChg chg="del">
          <ac:chgData name="Natalie Loeb" userId="538f3601-d2ba-486a-a31c-674a47c7fdc6" providerId="ADAL" clId="{E7F77992-6BCF-4C18-8F10-2E24CD95A0C4}" dt="2021-02-10T15:55:52.456" v="1" actId="478"/>
          <ac:spMkLst>
            <pc:docMk/>
            <pc:sldMk cId="902471301" sldId="256"/>
            <ac:spMk id="3" creationId="{CABAFD6B-217B-4520-A916-DF75B65E1DB9}"/>
          </ac:spMkLst>
        </pc:spChg>
        <pc:spChg chg="add mod">
          <ac:chgData name="Natalie Loeb" userId="538f3601-d2ba-486a-a31c-674a47c7fdc6" providerId="ADAL" clId="{E7F77992-6BCF-4C18-8F10-2E24CD95A0C4}" dt="2021-02-10T19:49:18.230" v="299" actId="20577"/>
          <ac:spMkLst>
            <pc:docMk/>
            <pc:sldMk cId="902471301" sldId="256"/>
            <ac:spMk id="6" creationId="{6B21986F-2ED2-4C54-812E-5AE3922EB8AC}"/>
          </ac:spMkLst>
        </pc:spChg>
        <pc:spChg chg="add mod">
          <ac:chgData name="Natalie Loeb" userId="538f3601-d2ba-486a-a31c-674a47c7fdc6" providerId="ADAL" clId="{E7F77992-6BCF-4C18-8F10-2E24CD95A0C4}" dt="2021-02-10T19:49:43.547" v="351" actId="20577"/>
          <ac:spMkLst>
            <pc:docMk/>
            <pc:sldMk cId="902471301" sldId="256"/>
            <ac:spMk id="7" creationId="{E2D95099-A065-431E-BC16-0FE641ADEE55}"/>
          </ac:spMkLst>
        </pc:spChg>
        <pc:spChg chg="add mod">
          <ac:chgData name="Natalie Loeb" userId="538f3601-d2ba-486a-a31c-674a47c7fdc6" providerId="ADAL" clId="{E7F77992-6BCF-4C18-8F10-2E24CD95A0C4}" dt="2021-02-10T19:48:48.403" v="260" actId="20577"/>
          <ac:spMkLst>
            <pc:docMk/>
            <pc:sldMk cId="902471301" sldId="256"/>
            <ac:spMk id="12" creationId="{E153300E-2830-41DA-8BA9-E3C0FCFA1E03}"/>
          </ac:spMkLst>
        </pc:spChg>
        <pc:spChg chg="add mod">
          <ac:chgData name="Natalie Loeb" userId="538f3601-d2ba-486a-a31c-674a47c7fdc6" providerId="ADAL" clId="{E7F77992-6BCF-4C18-8F10-2E24CD95A0C4}" dt="2021-02-10T19:51:58.273" v="405" actId="207"/>
          <ac:spMkLst>
            <pc:docMk/>
            <pc:sldMk cId="902471301" sldId="256"/>
            <ac:spMk id="13" creationId="{CA5D42B8-44B2-444A-8479-48D167B4330E}"/>
          </ac:spMkLst>
        </pc:spChg>
        <pc:spChg chg="add mod">
          <ac:chgData name="Natalie Loeb" userId="538f3601-d2ba-486a-a31c-674a47c7fdc6" providerId="ADAL" clId="{E7F77992-6BCF-4C18-8F10-2E24CD95A0C4}" dt="2021-02-10T19:54:51.354" v="494" actId="6549"/>
          <ac:spMkLst>
            <pc:docMk/>
            <pc:sldMk cId="902471301" sldId="256"/>
            <ac:spMk id="14" creationId="{4C81C696-CCAF-4DE6-B264-E2CFA37AC82E}"/>
          </ac:spMkLst>
        </pc:spChg>
        <pc:picChg chg="add del mod">
          <ac:chgData name="Natalie Loeb" userId="538f3601-d2ba-486a-a31c-674a47c7fdc6" providerId="ADAL" clId="{E7F77992-6BCF-4C18-8F10-2E24CD95A0C4}" dt="2021-02-10T19:52:08.862" v="406" actId="478"/>
          <ac:picMkLst>
            <pc:docMk/>
            <pc:sldMk cId="902471301" sldId="256"/>
            <ac:picMk id="5" creationId="{E370A0A6-F7CF-4116-A988-4AF91986AE0E}"/>
          </ac:picMkLst>
        </pc:picChg>
        <pc:picChg chg="add mod">
          <ac:chgData name="Natalie Loeb" userId="538f3601-d2ba-486a-a31c-674a47c7fdc6" providerId="ADAL" clId="{E7F77992-6BCF-4C18-8F10-2E24CD95A0C4}" dt="2021-02-10T19:41:11.811" v="173" actId="14100"/>
          <ac:picMkLst>
            <pc:docMk/>
            <pc:sldMk cId="902471301" sldId="256"/>
            <ac:picMk id="8" creationId="{F03770C4-F308-4C9B-AFE4-9B3459E2FD2F}"/>
          </ac:picMkLst>
        </pc:picChg>
        <pc:picChg chg="add mod">
          <ac:chgData name="Natalie Loeb" userId="538f3601-d2ba-486a-a31c-674a47c7fdc6" providerId="ADAL" clId="{E7F77992-6BCF-4C18-8F10-2E24CD95A0C4}" dt="2021-02-10T19:40:35.156" v="169" actId="1076"/>
          <ac:picMkLst>
            <pc:docMk/>
            <pc:sldMk cId="902471301" sldId="256"/>
            <ac:picMk id="9" creationId="{37215C41-C9CF-40B5-B688-41089FDE8713}"/>
          </ac:picMkLst>
        </pc:picChg>
        <pc:picChg chg="add mod">
          <ac:chgData name="Natalie Loeb" userId="538f3601-d2ba-486a-a31c-674a47c7fdc6" providerId="ADAL" clId="{E7F77992-6BCF-4C18-8F10-2E24CD95A0C4}" dt="2021-02-10T19:40:29.543" v="168" actId="1076"/>
          <ac:picMkLst>
            <pc:docMk/>
            <pc:sldMk cId="902471301" sldId="256"/>
            <ac:picMk id="10" creationId="{33B826B2-C355-48E3-B410-F4CBF0523DC1}"/>
          </ac:picMkLst>
        </pc:picChg>
        <pc:picChg chg="add mod">
          <ac:chgData name="Natalie Loeb" userId="538f3601-d2ba-486a-a31c-674a47c7fdc6" providerId="ADAL" clId="{E7F77992-6BCF-4C18-8F10-2E24CD95A0C4}" dt="2021-02-10T19:40:39.291" v="170" actId="14100"/>
          <ac:picMkLst>
            <pc:docMk/>
            <pc:sldMk cId="902471301" sldId="256"/>
            <ac:picMk id="11" creationId="{C3FBFE25-B0B2-40B1-857F-46F47B87B38A}"/>
          </ac:picMkLst>
        </pc:picChg>
        <pc:picChg chg="add mod">
          <ac:chgData name="Natalie Loeb" userId="538f3601-d2ba-486a-a31c-674a47c7fdc6" providerId="ADAL" clId="{E7F77992-6BCF-4C18-8F10-2E24CD95A0C4}" dt="2021-02-10T19:51:47.741" v="404"/>
          <ac:picMkLst>
            <pc:docMk/>
            <pc:sldMk cId="902471301" sldId="256"/>
            <ac:picMk id="1026" creationId="{C17BB464-14BF-4704-BDA1-E8DE4C74CB12}"/>
          </ac:picMkLst>
        </pc:picChg>
        <pc:picChg chg="add mod">
          <ac:chgData name="Natalie Loeb" userId="538f3601-d2ba-486a-a31c-674a47c7fdc6" providerId="ADAL" clId="{E7F77992-6BCF-4C18-8F10-2E24CD95A0C4}" dt="2021-02-10T19:41:05.027" v="172" actId="14100"/>
          <ac:picMkLst>
            <pc:docMk/>
            <pc:sldMk cId="902471301" sldId="256"/>
            <ac:picMk id="1027" creationId="{7BD042EE-4186-4ACE-9B89-675A76C6153B}"/>
          </ac:picMkLst>
        </pc:picChg>
      </pc:sldChg>
      <pc:sldChg chg="addSp delSp modSp new mod modNotesTx">
        <pc:chgData name="Natalie Loeb" userId="538f3601-d2ba-486a-a31c-674a47c7fdc6" providerId="ADAL" clId="{E7F77992-6BCF-4C18-8F10-2E24CD95A0C4}" dt="2021-02-10T20:29:58.732" v="2078" actId="20577"/>
        <pc:sldMkLst>
          <pc:docMk/>
          <pc:sldMk cId="1270295557" sldId="257"/>
        </pc:sldMkLst>
        <pc:spChg chg="add del mod">
          <ac:chgData name="Natalie Loeb" userId="538f3601-d2ba-486a-a31c-674a47c7fdc6" providerId="ADAL" clId="{E7F77992-6BCF-4C18-8F10-2E24CD95A0C4}" dt="2021-02-10T19:58:35.492" v="509" actId="478"/>
          <ac:spMkLst>
            <pc:docMk/>
            <pc:sldMk cId="1270295557" sldId="257"/>
            <ac:spMk id="14" creationId="{43BAFCE0-89FA-4FE5-B250-94A2DB9A98D2}"/>
          </ac:spMkLst>
        </pc:spChg>
        <pc:spChg chg="add mod">
          <ac:chgData name="Natalie Loeb" userId="538f3601-d2ba-486a-a31c-674a47c7fdc6" providerId="ADAL" clId="{E7F77992-6BCF-4C18-8F10-2E24CD95A0C4}" dt="2021-02-10T20:01:00.982" v="537" actId="1076"/>
          <ac:spMkLst>
            <pc:docMk/>
            <pc:sldMk cId="1270295557" sldId="257"/>
            <ac:spMk id="17" creationId="{61FCD36C-57FC-4839-BA9E-F7D12BFBFC98}"/>
          </ac:spMkLst>
        </pc:spChg>
        <pc:grpChg chg="add mod">
          <ac:chgData name="Natalie Loeb" userId="538f3601-d2ba-486a-a31c-674a47c7fdc6" providerId="ADAL" clId="{E7F77992-6BCF-4C18-8F10-2E24CD95A0C4}" dt="2021-02-10T20:00:23.681" v="526" actId="1076"/>
          <ac:grpSpMkLst>
            <pc:docMk/>
            <pc:sldMk cId="1270295557" sldId="257"/>
            <ac:grpSpMk id="18" creationId="{042E2CE9-CFB5-44E8-BEB0-F4B803342D85}"/>
          </ac:grpSpMkLst>
        </pc:grpChg>
        <pc:picChg chg="add del mod">
          <ac:chgData name="Natalie Loeb" userId="538f3601-d2ba-486a-a31c-674a47c7fdc6" providerId="ADAL" clId="{E7F77992-6BCF-4C18-8F10-2E24CD95A0C4}" dt="2021-02-10T19:38:03.686" v="141" actId="21"/>
          <ac:picMkLst>
            <pc:docMk/>
            <pc:sldMk cId="1270295557" sldId="257"/>
            <ac:picMk id="3" creationId="{5503190F-8E91-49F3-ADD2-6DA3975AFDC3}"/>
          </ac:picMkLst>
        </pc:picChg>
        <pc:picChg chg="add del mod">
          <ac:chgData name="Natalie Loeb" userId="538f3601-d2ba-486a-a31c-674a47c7fdc6" providerId="ADAL" clId="{E7F77992-6BCF-4C18-8F10-2E24CD95A0C4}" dt="2021-02-10T19:37:12.387" v="132" actId="21"/>
          <ac:picMkLst>
            <pc:docMk/>
            <pc:sldMk cId="1270295557" sldId="257"/>
            <ac:picMk id="5" creationId="{DB5B4133-4741-4513-814B-E3300033032E}"/>
          </ac:picMkLst>
        </pc:picChg>
        <pc:picChg chg="add del mod">
          <ac:chgData name="Natalie Loeb" userId="538f3601-d2ba-486a-a31c-674a47c7fdc6" providerId="ADAL" clId="{E7F77992-6BCF-4C18-8F10-2E24CD95A0C4}" dt="2021-02-10T19:41:21.819" v="175" actId="478"/>
          <ac:picMkLst>
            <pc:docMk/>
            <pc:sldMk cId="1270295557" sldId="257"/>
            <ac:picMk id="7" creationId="{7CF3D2F7-F1BD-468D-9C6F-26740DCCB7B8}"/>
          </ac:picMkLst>
        </pc:picChg>
        <pc:picChg chg="add del mod">
          <ac:chgData name="Natalie Loeb" userId="538f3601-d2ba-486a-a31c-674a47c7fdc6" providerId="ADAL" clId="{E7F77992-6BCF-4C18-8F10-2E24CD95A0C4}" dt="2021-02-10T19:41:20.026" v="174" actId="478"/>
          <ac:picMkLst>
            <pc:docMk/>
            <pc:sldMk cId="1270295557" sldId="257"/>
            <ac:picMk id="9" creationId="{91695426-C455-453A-B66C-ACFAD3F862A5}"/>
          </ac:picMkLst>
        </pc:picChg>
        <pc:picChg chg="add mod">
          <ac:chgData name="Natalie Loeb" userId="538f3601-d2ba-486a-a31c-674a47c7fdc6" providerId="ADAL" clId="{E7F77992-6BCF-4C18-8F10-2E24CD95A0C4}" dt="2021-02-10T20:00:20.068" v="525" actId="164"/>
          <ac:picMkLst>
            <pc:docMk/>
            <pc:sldMk cId="1270295557" sldId="257"/>
            <ac:picMk id="11" creationId="{26002926-2282-43F3-8A79-13DC3D0047F5}"/>
          </ac:picMkLst>
        </pc:picChg>
        <pc:picChg chg="add mod">
          <ac:chgData name="Natalie Loeb" userId="538f3601-d2ba-486a-a31c-674a47c7fdc6" providerId="ADAL" clId="{E7F77992-6BCF-4C18-8F10-2E24CD95A0C4}" dt="2021-02-10T20:00:20.068" v="525" actId="164"/>
          <ac:picMkLst>
            <pc:docMk/>
            <pc:sldMk cId="1270295557" sldId="257"/>
            <ac:picMk id="13" creationId="{43B852E4-7A0F-4373-B0FB-FA9463920FDF}"/>
          </ac:picMkLst>
        </pc:picChg>
        <pc:picChg chg="add mod">
          <ac:chgData name="Natalie Loeb" userId="538f3601-d2ba-486a-a31c-674a47c7fdc6" providerId="ADAL" clId="{E7F77992-6BCF-4C18-8F10-2E24CD95A0C4}" dt="2021-02-10T20:00:20.068" v="525" actId="164"/>
          <ac:picMkLst>
            <pc:docMk/>
            <pc:sldMk cId="1270295557" sldId="257"/>
            <ac:picMk id="16" creationId="{0C1DFDC0-C2CF-4BC1-8841-9C6D3B83A603}"/>
          </ac:picMkLst>
        </pc:picChg>
      </pc:sldChg>
      <pc:sldChg chg="addSp delSp modSp new del mod modNotesTx">
        <pc:chgData name="Natalie Loeb" userId="538f3601-d2ba-486a-a31c-674a47c7fdc6" providerId="ADAL" clId="{E7F77992-6BCF-4C18-8F10-2E24CD95A0C4}" dt="2021-02-10T20:09:49.922" v="1205" actId="47"/>
        <pc:sldMkLst>
          <pc:docMk/>
          <pc:sldMk cId="27969579" sldId="258"/>
        </pc:sldMkLst>
        <pc:spChg chg="del">
          <ac:chgData name="Natalie Loeb" userId="538f3601-d2ba-486a-a31c-674a47c7fdc6" providerId="ADAL" clId="{E7F77992-6BCF-4C18-8F10-2E24CD95A0C4}" dt="2021-02-10T20:07:34.868" v="1060" actId="478"/>
          <ac:spMkLst>
            <pc:docMk/>
            <pc:sldMk cId="27969579" sldId="258"/>
            <ac:spMk id="2" creationId="{943C35CC-83A1-4ED6-B9C7-6A1F4ADA184E}"/>
          </ac:spMkLst>
        </pc:spChg>
        <pc:spChg chg="del">
          <ac:chgData name="Natalie Loeb" userId="538f3601-d2ba-486a-a31c-674a47c7fdc6" providerId="ADAL" clId="{E7F77992-6BCF-4C18-8F10-2E24CD95A0C4}" dt="2021-02-10T20:07:37.783" v="1061" actId="478"/>
          <ac:spMkLst>
            <pc:docMk/>
            <pc:sldMk cId="27969579" sldId="258"/>
            <ac:spMk id="3" creationId="{81A5169C-BCD6-4EAE-9087-D61551044744}"/>
          </ac:spMkLst>
        </pc:spChg>
        <pc:picChg chg="add mod">
          <ac:chgData name="Natalie Loeb" userId="538f3601-d2ba-486a-a31c-674a47c7fdc6" providerId="ADAL" clId="{E7F77992-6BCF-4C18-8F10-2E24CD95A0C4}" dt="2021-02-10T20:07:51.515" v="1064" actId="1076"/>
          <ac:picMkLst>
            <pc:docMk/>
            <pc:sldMk cId="27969579" sldId="258"/>
            <ac:picMk id="2050" creationId="{8D654AE1-7CD1-4246-8197-C36D1F04469B}"/>
          </ac:picMkLst>
        </pc:picChg>
      </pc:sldChg>
      <pc:sldChg chg="addSp delSp modSp new mod modNotesTx">
        <pc:chgData name="Natalie Loeb" userId="538f3601-d2ba-486a-a31c-674a47c7fdc6" providerId="ADAL" clId="{E7F77992-6BCF-4C18-8F10-2E24CD95A0C4}" dt="2021-02-24T17:44:53.011" v="4665" actId="20577"/>
        <pc:sldMkLst>
          <pc:docMk/>
          <pc:sldMk cId="3520364176" sldId="259"/>
        </pc:sldMkLst>
        <pc:spChg chg="add del mod ord">
          <ac:chgData name="Natalie Loeb" userId="538f3601-d2ba-486a-a31c-674a47c7fdc6" providerId="ADAL" clId="{E7F77992-6BCF-4C18-8F10-2E24CD95A0C4}" dt="2021-02-10T20:14:47.958" v="1296" actId="1076"/>
          <ac:spMkLst>
            <pc:docMk/>
            <pc:sldMk cId="3520364176" sldId="259"/>
            <ac:spMk id="2" creationId="{32B0500B-BFCA-4A08-9BCC-E8A3924DECB4}"/>
          </ac:spMkLst>
        </pc:spChg>
        <pc:spChg chg="del">
          <ac:chgData name="Natalie Loeb" userId="538f3601-d2ba-486a-a31c-674a47c7fdc6" providerId="ADAL" clId="{E7F77992-6BCF-4C18-8F10-2E24CD95A0C4}" dt="2021-02-10T20:08:05.096" v="1066" actId="478"/>
          <ac:spMkLst>
            <pc:docMk/>
            <pc:sldMk cId="3520364176" sldId="259"/>
            <ac:spMk id="3" creationId="{BED1B236-04CF-4561-9503-059E34CFBE2E}"/>
          </ac:spMkLst>
        </pc:spChg>
        <pc:spChg chg="add del mod">
          <ac:chgData name="Natalie Loeb" userId="538f3601-d2ba-486a-a31c-674a47c7fdc6" providerId="ADAL" clId="{E7F77992-6BCF-4C18-8F10-2E24CD95A0C4}" dt="2021-02-10T20:12:26.767" v="1232" actId="21"/>
          <ac:spMkLst>
            <pc:docMk/>
            <pc:sldMk cId="3520364176" sldId="259"/>
            <ac:spMk id="6" creationId="{9C993E59-B1F2-483B-B2FC-17DC236B3FAD}"/>
          </ac:spMkLst>
        </pc:spChg>
        <pc:picChg chg="add del mod">
          <ac:chgData name="Natalie Loeb" userId="538f3601-d2ba-486a-a31c-674a47c7fdc6" providerId="ADAL" clId="{E7F77992-6BCF-4C18-8F10-2E24CD95A0C4}" dt="2021-02-10T20:10:50.820" v="1227" actId="478"/>
          <ac:picMkLst>
            <pc:docMk/>
            <pc:sldMk cId="3520364176" sldId="259"/>
            <ac:picMk id="4" creationId="{27A213D7-78DE-4A4C-A85A-A3F2766107F7}"/>
          </ac:picMkLst>
        </pc:picChg>
        <pc:picChg chg="add mod">
          <ac:chgData name="Natalie Loeb" userId="538f3601-d2ba-486a-a31c-674a47c7fdc6" providerId="ADAL" clId="{E7F77992-6BCF-4C18-8F10-2E24CD95A0C4}" dt="2021-02-10T20:14:41.363" v="1295" actId="1076"/>
          <ac:picMkLst>
            <pc:docMk/>
            <pc:sldMk cId="3520364176" sldId="259"/>
            <ac:picMk id="4098" creationId="{59EB3D99-3CD4-4650-9650-25D3C983FDF5}"/>
          </ac:picMkLst>
        </pc:picChg>
      </pc:sldChg>
      <pc:sldChg chg="addSp delSp modSp add mod modNotesTx">
        <pc:chgData name="Natalie Loeb" userId="538f3601-d2ba-486a-a31c-674a47c7fdc6" providerId="ADAL" clId="{E7F77992-6BCF-4C18-8F10-2E24CD95A0C4}" dt="2021-02-17T16:32:02.370" v="3830" actId="20577"/>
        <pc:sldMkLst>
          <pc:docMk/>
          <pc:sldMk cId="20679833" sldId="260"/>
        </pc:sldMkLst>
        <pc:spChg chg="mod ord">
          <ac:chgData name="Natalie Loeb" userId="538f3601-d2ba-486a-a31c-674a47c7fdc6" providerId="ADAL" clId="{E7F77992-6BCF-4C18-8F10-2E24CD95A0C4}" dt="2021-02-10T20:15:48.245" v="1374" actId="1076"/>
          <ac:spMkLst>
            <pc:docMk/>
            <pc:sldMk cId="20679833" sldId="260"/>
            <ac:spMk id="2" creationId="{32B0500B-BFCA-4A08-9BCC-E8A3924DECB4}"/>
          </ac:spMkLst>
        </pc:spChg>
        <pc:spChg chg="add del mod">
          <ac:chgData name="Natalie Loeb" userId="538f3601-d2ba-486a-a31c-674a47c7fdc6" providerId="ADAL" clId="{E7F77992-6BCF-4C18-8F10-2E24CD95A0C4}" dt="2021-02-17T16:31:02.233" v="3819"/>
          <ac:spMkLst>
            <pc:docMk/>
            <pc:sldMk cId="20679833" sldId="260"/>
            <ac:spMk id="5" creationId="{7FFABA8B-734A-446A-934B-AD66DEAD8D90}"/>
          </ac:spMkLst>
        </pc:spChg>
        <pc:picChg chg="mod">
          <ac:chgData name="Natalie Loeb" userId="538f3601-d2ba-486a-a31c-674a47c7fdc6" providerId="ADAL" clId="{E7F77992-6BCF-4C18-8F10-2E24CD95A0C4}" dt="2021-02-17T16:31:01.616" v="3818" actId="1076"/>
          <ac:picMkLst>
            <pc:docMk/>
            <pc:sldMk cId="20679833" sldId="260"/>
            <ac:picMk id="4" creationId="{27A213D7-78DE-4A4C-A85A-A3F2766107F7}"/>
          </ac:picMkLst>
        </pc:picChg>
      </pc:sldChg>
      <pc:sldChg chg="addSp delSp modSp add mod setBg modNotesTx">
        <pc:chgData name="Natalie Loeb" userId="538f3601-d2ba-486a-a31c-674a47c7fdc6" providerId="ADAL" clId="{E7F77992-6BCF-4C18-8F10-2E24CD95A0C4}" dt="2021-02-17T16:28:15.295" v="3815" actId="20577"/>
        <pc:sldMkLst>
          <pc:docMk/>
          <pc:sldMk cId="1494301215" sldId="261"/>
        </pc:sldMkLst>
        <pc:spChg chg="mod ord">
          <ac:chgData name="Natalie Loeb" userId="538f3601-d2ba-486a-a31c-674a47c7fdc6" providerId="ADAL" clId="{E7F77992-6BCF-4C18-8F10-2E24CD95A0C4}" dt="2021-02-10T20:20:43.541" v="1629" actId="207"/>
          <ac:spMkLst>
            <pc:docMk/>
            <pc:sldMk cId="1494301215" sldId="261"/>
            <ac:spMk id="2" creationId="{32B0500B-BFCA-4A08-9BCC-E8A3924DECB4}"/>
          </ac:spMkLst>
        </pc:spChg>
        <pc:picChg chg="del mod">
          <ac:chgData name="Natalie Loeb" userId="538f3601-d2ba-486a-a31c-674a47c7fdc6" providerId="ADAL" clId="{E7F77992-6BCF-4C18-8F10-2E24CD95A0C4}" dt="2021-02-10T20:20:00.314" v="1586" actId="478"/>
          <ac:picMkLst>
            <pc:docMk/>
            <pc:sldMk cId="1494301215" sldId="261"/>
            <ac:picMk id="4098" creationId="{59EB3D99-3CD4-4650-9650-25D3C983FDF5}"/>
          </ac:picMkLst>
        </pc:picChg>
        <pc:picChg chg="add mod">
          <ac:chgData name="Natalie Loeb" userId="538f3601-d2ba-486a-a31c-674a47c7fdc6" providerId="ADAL" clId="{E7F77992-6BCF-4C18-8F10-2E24CD95A0C4}" dt="2021-02-10T20:20:54.037" v="1668"/>
          <ac:picMkLst>
            <pc:docMk/>
            <pc:sldMk cId="1494301215" sldId="261"/>
            <ac:picMk id="5122" creationId="{2443FFB8-15A0-43BE-9760-A8D3A4A5F313}"/>
          </ac:picMkLst>
        </pc:picChg>
      </pc:sldChg>
      <pc:sldChg chg="addSp modSp new mod modNotesTx">
        <pc:chgData name="Natalie Loeb" userId="538f3601-d2ba-486a-a31c-674a47c7fdc6" providerId="ADAL" clId="{E7F77992-6BCF-4C18-8F10-2E24CD95A0C4}" dt="2021-02-10T20:32:22.277" v="2501" actId="20577"/>
        <pc:sldMkLst>
          <pc:docMk/>
          <pc:sldMk cId="140461931" sldId="262"/>
        </pc:sldMkLst>
        <pc:spChg chg="add mod">
          <ac:chgData name="Natalie Loeb" userId="538f3601-d2ba-486a-a31c-674a47c7fdc6" providerId="ADAL" clId="{E7F77992-6BCF-4C18-8F10-2E24CD95A0C4}" dt="2021-02-10T20:24:05.862" v="1736" actId="1076"/>
          <ac:spMkLst>
            <pc:docMk/>
            <pc:sldMk cId="140461931" sldId="262"/>
            <ac:spMk id="4" creationId="{51F304D7-4CC0-41DA-80C9-5EAD3867C61F}"/>
          </ac:spMkLst>
        </pc:spChg>
        <pc:picChg chg="add mod">
          <ac:chgData name="Natalie Loeb" userId="538f3601-d2ba-486a-a31c-674a47c7fdc6" providerId="ADAL" clId="{E7F77992-6BCF-4C18-8F10-2E24CD95A0C4}" dt="2021-02-10T20:23:10.309" v="1672" actId="1076"/>
          <ac:picMkLst>
            <pc:docMk/>
            <pc:sldMk cId="140461931" sldId="262"/>
            <ac:picMk id="3" creationId="{7D864216-265E-486B-8C6A-682A43EFAFC4}"/>
          </ac:picMkLst>
        </pc:picChg>
      </pc:sldChg>
      <pc:sldChg chg="addSp delSp modSp add mod modNotesTx">
        <pc:chgData name="Natalie Loeb" userId="538f3601-d2ba-486a-a31c-674a47c7fdc6" providerId="ADAL" clId="{E7F77992-6BCF-4C18-8F10-2E24CD95A0C4}" dt="2021-02-10T20:32:42.116" v="2584" actId="20577"/>
        <pc:sldMkLst>
          <pc:docMk/>
          <pc:sldMk cId="3054808421" sldId="263"/>
        </pc:sldMkLst>
        <pc:spChg chg="mod">
          <ac:chgData name="Natalie Loeb" userId="538f3601-d2ba-486a-a31c-674a47c7fdc6" providerId="ADAL" clId="{E7F77992-6BCF-4C18-8F10-2E24CD95A0C4}" dt="2021-02-10T20:28:45.401" v="1992" actId="20577"/>
          <ac:spMkLst>
            <pc:docMk/>
            <pc:sldMk cId="3054808421" sldId="263"/>
            <ac:spMk id="6" creationId="{6B21986F-2ED2-4C54-812E-5AE3922EB8AC}"/>
          </ac:spMkLst>
        </pc:spChg>
        <pc:spChg chg="mod">
          <ac:chgData name="Natalie Loeb" userId="538f3601-d2ba-486a-a31c-674a47c7fdc6" providerId="ADAL" clId="{E7F77992-6BCF-4C18-8F10-2E24CD95A0C4}" dt="2021-02-10T20:28:48.369" v="1993" actId="20577"/>
          <ac:spMkLst>
            <pc:docMk/>
            <pc:sldMk cId="3054808421" sldId="263"/>
            <ac:spMk id="7" creationId="{E2D95099-A065-431E-BC16-0FE641ADEE55}"/>
          </ac:spMkLst>
        </pc:spChg>
        <pc:spChg chg="mod">
          <ac:chgData name="Natalie Loeb" userId="538f3601-d2ba-486a-a31c-674a47c7fdc6" providerId="ADAL" clId="{E7F77992-6BCF-4C18-8F10-2E24CD95A0C4}" dt="2021-02-10T20:28:50.973" v="1994" actId="20577"/>
          <ac:spMkLst>
            <pc:docMk/>
            <pc:sldMk cId="3054808421" sldId="263"/>
            <ac:spMk id="12" creationId="{E153300E-2830-41DA-8BA9-E3C0FCFA1E03}"/>
          </ac:spMkLst>
        </pc:spChg>
        <pc:spChg chg="mod">
          <ac:chgData name="Natalie Loeb" userId="538f3601-d2ba-486a-a31c-674a47c7fdc6" providerId="ADAL" clId="{E7F77992-6BCF-4C18-8F10-2E24CD95A0C4}" dt="2021-02-10T20:28:59.324" v="1996" actId="20577"/>
          <ac:spMkLst>
            <pc:docMk/>
            <pc:sldMk cId="3054808421" sldId="263"/>
            <ac:spMk id="13" creationId="{CA5D42B8-44B2-444A-8479-48D167B4330E}"/>
          </ac:spMkLst>
        </pc:spChg>
        <pc:spChg chg="mod">
          <ac:chgData name="Natalie Loeb" userId="538f3601-d2ba-486a-a31c-674a47c7fdc6" providerId="ADAL" clId="{E7F77992-6BCF-4C18-8F10-2E24CD95A0C4}" dt="2021-02-10T20:29:09.312" v="1998" actId="20577"/>
          <ac:spMkLst>
            <pc:docMk/>
            <pc:sldMk cId="3054808421" sldId="263"/>
            <ac:spMk id="14" creationId="{4C81C696-CCAF-4DE6-B264-E2CFA37AC82E}"/>
          </ac:spMkLst>
        </pc:spChg>
        <pc:picChg chg="del">
          <ac:chgData name="Natalie Loeb" userId="538f3601-d2ba-486a-a31c-674a47c7fdc6" providerId="ADAL" clId="{E7F77992-6BCF-4C18-8F10-2E24CD95A0C4}" dt="2021-02-10T20:24:18.821" v="1738" actId="478"/>
          <ac:picMkLst>
            <pc:docMk/>
            <pc:sldMk cId="3054808421" sldId="263"/>
            <ac:picMk id="1026" creationId="{C17BB464-14BF-4704-BDA1-E8DE4C74CB12}"/>
          </ac:picMkLst>
        </pc:picChg>
        <pc:picChg chg="add mod">
          <ac:chgData name="Natalie Loeb" userId="538f3601-d2ba-486a-a31c-674a47c7fdc6" providerId="ADAL" clId="{E7F77992-6BCF-4C18-8F10-2E24CD95A0C4}" dt="2021-02-10T20:27:17.431" v="1975" actId="14100"/>
          <ac:picMkLst>
            <pc:docMk/>
            <pc:sldMk cId="3054808421" sldId="263"/>
            <ac:picMk id="6146" creationId="{85EAD4CF-D07D-44AA-9349-FA401DA471D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8C111D-2DC7-4824-B1E3-10CBD21BE528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A40A2-ED02-4A1C-9CDE-3366AC38D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32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Nat - Brief introductions and the lens in which we look at this topic.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0A40A2-ED02-4A1C-9CDE-3366AC38D5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574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Nat open with:</a:t>
            </a:r>
          </a:p>
          <a:p>
            <a:r>
              <a:rPr lang="en-US" dirty="0"/>
              <a:t>Reminder of collaboration on survey with Loeb and ALA and the overall “message” we received.</a:t>
            </a:r>
          </a:p>
          <a:p>
            <a:r>
              <a:rPr lang="en-US" dirty="0"/>
              <a:t>Tee up David Robert for some of the take </a:t>
            </a:r>
            <a:r>
              <a:rPr lang="en-US" dirty="0" err="1"/>
              <a:t>aways</a:t>
            </a:r>
            <a:r>
              <a:rPr lang="en-US" dirty="0"/>
              <a:t> from the survey..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0A40A2-ED02-4A1C-9CDE-3366AC38D5F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432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13-15 mins</a:t>
            </a:r>
          </a:p>
          <a:p>
            <a:r>
              <a:rPr lang="en-US" dirty="0"/>
              <a:t>DB take the lead here and summarize report and ask </a:t>
            </a:r>
          </a:p>
          <a:p>
            <a:r>
              <a:rPr lang="en-US" dirty="0"/>
              <a:t>DR questions  on results…how will decisions impact culture</a:t>
            </a:r>
          </a:p>
          <a:p>
            <a:r>
              <a:rPr lang="en-US" dirty="0"/>
              <a:t>Let DR speak a bit…</a:t>
            </a:r>
          </a:p>
          <a:p>
            <a:r>
              <a:rPr lang="en-US" dirty="0"/>
              <a:t>Ask for John’s input on “commuting”.  Getting to work is not employer’s problem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Highlight the “commuting” concern and ideas to poll employees on how they commute…</a:t>
            </a:r>
          </a:p>
          <a:p>
            <a:r>
              <a:rPr lang="en-US" dirty="0"/>
              <a:t>Mandating some work in office and can’t justify it = problems.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Tee up John for some of the legal questions</a:t>
            </a:r>
          </a:p>
          <a:p>
            <a:r>
              <a:rPr lang="en-US" dirty="0"/>
              <a:t>For example: What if all litigators have to come in but not the…..(other group)</a:t>
            </a:r>
          </a:p>
          <a:p>
            <a:endParaRPr lang="en-US" dirty="0"/>
          </a:p>
          <a:p>
            <a:r>
              <a:rPr lang="en-US" dirty="0"/>
              <a:t>Stop to ask group for questions.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0A40A2-ED02-4A1C-9CDE-3366AC38D5F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760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Returning to the office – legal considerations</a:t>
            </a:r>
          </a:p>
          <a:p>
            <a:r>
              <a:rPr lang="en-US" dirty="0"/>
              <a:t>John can speak a bit about some of the top most legal concerns of clients.  Then perhaps address the questions below:</a:t>
            </a:r>
          </a:p>
          <a:p>
            <a:r>
              <a:rPr lang="en-US" dirty="0"/>
              <a:t>These questions are from an ALA member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A4A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Will all levels of attorneys be allowed to work remotely or only after having been with the firm for period of time (i.e. 6 </a:t>
            </a:r>
            <a:r>
              <a:rPr lang="en-US" sz="1200" dirty="0" err="1">
                <a:solidFill>
                  <a:srgbClr val="4A4A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mos</a:t>
            </a:r>
            <a:r>
              <a:rPr lang="en-US" sz="1200" dirty="0">
                <a:solidFill>
                  <a:srgbClr val="4A4A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1 year, etc.)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A4A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Requiring employees who will be in the office to:</a:t>
            </a:r>
            <a:br>
              <a:rPr lang="en-US" sz="1200" dirty="0">
                <a:solidFill>
                  <a:srgbClr val="4A4A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sz="1200" dirty="0">
                <a:solidFill>
                  <a:srgbClr val="4A4A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a. Get the COVID vaccine (i.e. condition of employment)</a:t>
            </a:r>
            <a:br>
              <a:rPr lang="en-US" sz="1200" dirty="0">
                <a:solidFill>
                  <a:srgbClr val="4A4A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sz="1200" dirty="0">
                <a:solidFill>
                  <a:srgbClr val="4A4A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b. Show proof of vaccination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err="1">
                <a:solidFill>
                  <a:srgbClr val="4A4A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Seque</a:t>
            </a:r>
            <a:r>
              <a:rPr lang="en-US" sz="1200" dirty="0">
                <a:solidFill>
                  <a:srgbClr val="4A4A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to the importance of how the leader’s behavior as folks return to office to tee up Natalie and Gordon and DB for next section….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200" dirty="0">
              <a:solidFill>
                <a:srgbClr val="4A4A4A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rgbClr val="4A4A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According to </a:t>
            </a:r>
            <a:r>
              <a:rPr lang="en-US" sz="1200" dirty="0" err="1">
                <a:solidFill>
                  <a:srgbClr val="4A4A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Almalw</a:t>
            </a:r>
            <a:r>
              <a:rPr lang="en-US" sz="1200" dirty="0">
                <a:solidFill>
                  <a:srgbClr val="4A4A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2/24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rgbClr val="4A4A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Fish&amp; Richardson, McGuireWoods, </a:t>
            </a:r>
            <a:r>
              <a:rPr lang="en-US" sz="1200" dirty="0" err="1">
                <a:solidFill>
                  <a:srgbClr val="4A4A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Stoel</a:t>
            </a:r>
            <a:r>
              <a:rPr lang="en-US" sz="1200" dirty="0">
                <a:solidFill>
                  <a:srgbClr val="4A4A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Rives and Shook, Hardy &amp; Bacon have said they will likely not require proof of </a:t>
            </a:r>
            <a:r>
              <a:rPr lang="en-US" sz="1200" dirty="0" err="1">
                <a:solidFill>
                  <a:srgbClr val="4A4A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vaccinationas</a:t>
            </a:r>
            <a:r>
              <a:rPr lang="en-US" sz="1200" dirty="0">
                <a:solidFill>
                  <a:srgbClr val="4A4A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a condition to returning to their offices. Firms such as Proskauer Rose and </a:t>
            </a:r>
            <a:r>
              <a:rPr lang="en-US" sz="1200" dirty="0" err="1">
                <a:solidFill>
                  <a:srgbClr val="4A4A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Debevoise</a:t>
            </a:r>
            <a:r>
              <a:rPr lang="en-US" sz="1200" dirty="0">
                <a:solidFill>
                  <a:srgbClr val="4A4A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&amp; Plimpton have yet to decide.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rgbClr val="4A4A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So far, Davis Wright Tremaine is the only Am Law firm that has publicly said it will mandate vaccination for attorneys who want to return to the office.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rgbClr val="4A4A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trend tracks with a recent study by Gartner </a:t>
            </a:r>
            <a:r>
              <a:rPr lang="en-US" sz="1200" dirty="0" err="1">
                <a:solidFill>
                  <a:srgbClr val="4A4A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wich</a:t>
            </a:r>
            <a:r>
              <a:rPr lang="en-US" sz="1200" dirty="0">
                <a:solidFill>
                  <a:srgbClr val="4A4A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survey 236 </a:t>
            </a:r>
            <a:r>
              <a:rPr lang="en-US" sz="1200" dirty="0" err="1">
                <a:solidFill>
                  <a:srgbClr val="4A4A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hr</a:t>
            </a:r>
            <a:r>
              <a:rPr lang="en-US" sz="1200" dirty="0">
                <a:solidFill>
                  <a:srgbClr val="4A4A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legal, compliance and privacy leaders in </a:t>
            </a:r>
            <a:r>
              <a:rPr lang="en-US" sz="1200" dirty="0" err="1">
                <a:solidFill>
                  <a:srgbClr val="4A4A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Decembe</a:t>
            </a:r>
            <a:r>
              <a:rPr lang="en-US" sz="1200" dirty="0">
                <a:solidFill>
                  <a:srgbClr val="4A4A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2020 and January 2021, and found that only 8% of respondents said they will require their employees to get a covid vaccine.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rgbClr val="4A4A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Roughly 71% of those surveyed said the would “encourage” but not </a:t>
            </a:r>
            <a:r>
              <a:rPr lang="en-US" sz="1200">
                <a:solidFill>
                  <a:srgbClr val="4A4A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mandate vaccination.</a:t>
            </a:r>
            <a:endParaRPr lang="en-US" sz="1200" dirty="0">
              <a:solidFill>
                <a:srgbClr val="4A4A4A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0A40A2-ED02-4A1C-9CDE-3366AC38D5F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737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Gordon/Natalie and DB can address questions here:</a:t>
            </a:r>
          </a:p>
          <a:p>
            <a:r>
              <a:rPr lang="en-US" dirty="0"/>
              <a:t>Somebody asks:</a:t>
            </a:r>
          </a:p>
          <a:p>
            <a:endParaRPr lang="en-US" dirty="0"/>
          </a:p>
          <a:p>
            <a:r>
              <a:rPr lang="en-US" dirty="0"/>
              <a:t>How to inspire folks to come back? Connect Active Listening</a:t>
            </a:r>
          </a:p>
          <a:p>
            <a:r>
              <a:rPr lang="en-US" dirty="0"/>
              <a:t>When they come back what does a leader need to do?</a:t>
            </a:r>
          </a:p>
          <a:p>
            <a:r>
              <a:rPr lang="en-US" dirty="0"/>
              <a:t>i.e. make intentional effort to “touch bases” with our teams</a:t>
            </a:r>
          </a:p>
          <a:p>
            <a:r>
              <a:rPr lang="en-US" dirty="0"/>
              <a:t>Pay attention to individual needs; watch what people are saying and not saying</a:t>
            </a:r>
          </a:p>
          <a:p>
            <a:r>
              <a:rPr lang="en-US" dirty="0"/>
              <a:t>(Body language as well as words)</a:t>
            </a:r>
          </a:p>
          <a:p>
            <a:r>
              <a:rPr lang="en-US" dirty="0"/>
              <a:t>Model good wellness practices for your team.  </a:t>
            </a:r>
          </a:p>
          <a:p>
            <a:r>
              <a:rPr lang="en-US" dirty="0"/>
              <a:t>DWYSYWD</a:t>
            </a:r>
          </a:p>
          <a:p>
            <a:r>
              <a:rPr lang="en-US" dirty="0"/>
              <a:t>Show up at the virtual “baby shower” to show you care.  Make time for the little things</a:t>
            </a:r>
          </a:p>
          <a:p>
            <a:r>
              <a:rPr lang="en-US" dirty="0"/>
              <a:t>It’s ok to talk about Netflix  binges at one on ones.</a:t>
            </a:r>
          </a:p>
          <a:p>
            <a:r>
              <a:rPr lang="en-US" dirty="0"/>
              <a:t>Have those one on ones</a:t>
            </a:r>
          </a:p>
          <a:p>
            <a:r>
              <a:rPr lang="en-US" dirty="0"/>
              <a:t>Active listening – free quiz on APA website</a:t>
            </a:r>
          </a:p>
          <a:p>
            <a:r>
              <a:rPr lang="en-US" dirty="0"/>
              <a:t>Defy the Verdict? (Gordon  - offer some of the thoughts from Jim and Barry about navigating change?)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0A40A2-ED02-4A1C-9CDE-3366AC38D5F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608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Remind folks that this summary is available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0A40A2-ED02-4A1C-9CDE-3366AC38D5F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974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 everyone and offer our contact information.</a:t>
            </a:r>
          </a:p>
          <a:p>
            <a:r>
              <a:rPr lang="en-US" dirty="0"/>
              <a:t>Highlight our remote programming?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0A40A2-ED02-4A1C-9CDE-3366AC38D5F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37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41E49-E528-4AE9-A00D-63B702FA1E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376C5C-D9CD-4995-829A-8B73134948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76ABD-6C77-4F88-98EB-DBABF744E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A18E5-7701-4CA7-9AAF-638091116AA4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723F6-46B0-4D0B-AAD2-B2F53C90C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www.loebleadership.com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10BD4-2D2A-4199-8A6F-4D08524ED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8085-8062-48D3-ABDC-A87F36501B6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FF662492-AB3E-44BD-9800-DF94DB60B3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9757" y="0"/>
            <a:ext cx="922243" cy="50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657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793A0-BED3-464A-8944-77950D6FA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A960CE-03A5-4F45-9D82-BE79097BEC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3ECE35-456A-4E00-BE59-E48DF1673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A18E5-7701-4CA7-9AAF-638091116AA4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EA9A8-7F60-4775-A238-E9EDCF716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www.loebleadership.com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9F1C6-4BB5-4CBF-A6B1-12F4EBFA1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8085-8062-48D3-ABDC-A87F36501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42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4ED99A-0B70-4C76-85B2-15B2C6947F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C65F3D-B9BB-4F0E-9448-970F2C8890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5A922-079A-4CB3-9F2A-7BD69CEBC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A18E5-7701-4CA7-9AAF-638091116AA4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22FD03-92FF-4A8B-8A3C-9021287A5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www.loebleadership.com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F328B-227F-4BF2-B337-CC8399DCA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8085-8062-48D3-ABDC-A87F36501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127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883FC-BB7E-4874-9793-0B80993CD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251E5-AFD4-4D68-A7CF-BD0AE857B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B7F90-C7C3-4EEA-BF1D-EE78CFF57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A18E5-7701-4CA7-9AAF-638091116AA4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6433D6-E30E-4499-8FAF-D827807C6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www.loebleadership.com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4BFA33-CE2E-4790-8FCF-1364BF28D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8085-8062-48D3-ABDC-A87F36501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956E4-6601-4A8A-9501-4C123FC6C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4FCCDF-1329-4748-9E34-560EE4FE9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0E7AA-1D61-490C-87C4-65EE62D49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A18E5-7701-4CA7-9AAF-638091116AA4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31FC4-965A-4326-83F6-158E5050C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www.loebleadership.com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D1FAF-F751-43D8-9D5E-E232F6CC7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8085-8062-48D3-ABDC-A87F36501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465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77C2F-BD8E-4680-BB4D-8138EAEF4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8CB88-499A-4B29-833E-52FFCD4A85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4BE4FA-ECA4-490E-854B-FAF6D199CC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DC2659-B582-4C34-BDC1-81DAA91AB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A18E5-7701-4CA7-9AAF-638091116AA4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3A1C8-5160-45E9-ABAE-CF3FB4B73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www.loebleadership.com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D47F46-2B34-4576-AE53-174610B91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8085-8062-48D3-ABDC-A87F36501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78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FA853-D759-4314-AB90-6F166C77D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AD4C5D-60E5-44E8-BD8B-ACCAC10337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82301D-80DF-4BC0-9F5C-15A975DEE2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0B2034-5480-459D-BBCD-034D7D3B65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6F56BD-6E16-458F-B366-2F297A24A4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263DD5-173E-4B29-BBFE-1734FE322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A18E5-7701-4CA7-9AAF-638091116AA4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425F74-382C-4E78-9EC3-6676B2014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www.loebleadership.com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007D41-5F36-44FA-B3EA-D600991DE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8085-8062-48D3-ABDC-A87F36501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882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55C19-470F-42F2-9E98-45F85C3A1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036B64-4C6D-483E-95FA-7DDDFBD50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A18E5-7701-4CA7-9AAF-638091116AA4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551AFA-9307-4556-9169-0A6A8061D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www.loebleadership.com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E15AF9-1BC1-407A-946E-F2B9DD96E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8085-8062-48D3-ABDC-A87F36501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871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5FED0E-3D36-4B8C-AF44-A2DC93C79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A18E5-7701-4CA7-9AAF-638091116AA4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7C5C51-2CF0-4AF9-88AE-9E610E72D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www.loebleadership.com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E3C211-D21C-4090-A534-37B90BDAA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8085-8062-48D3-ABDC-A87F36501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22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C99DA-A4DA-4A00-840A-0B0CE94AE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F230D-9D99-449D-BEC5-14546916E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4726CD-819E-4D0E-8D44-35FF4A9066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715AD2-7A81-475E-B153-69D04667F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A18E5-7701-4CA7-9AAF-638091116AA4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C3D64F-4859-4E2B-A338-C905BC51F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www.loebleadership.com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DE4453-D5B5-4557-9956-66EC15D69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8085-8062-48D3-ABDC-A87F36501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261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4E249-2E22-433E-8DC1-8D800C796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BDC245-59F0-4D51-B3AA-E53D982438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611AF5-4CD7-4E00-883A-732AECBB32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2A415C-B409-477E-9DF9-122EE4964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A18E5-7701-4CA7-9AAF-638091116AA4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3DAE51-C252-47BD-A873-10AE2D448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www.loebleadership.com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52A4F-3E7F-4F28-82FB-7AF2F977A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8085-8062-48D3-ABDC-A87F36501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53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7345B0-CA6B-4093-BDEF-DC1599C33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17677A-6478-4B8C-8E4F-38AA2938E5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9E51A-2D01-4E6D-8468-EA54EE1003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A18E5-7701-4CA7-9AAF-638091116AA4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76ED5D-BB1C-4C19-8E7C-6A2AE95AC3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www.loebleadership.com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C75390-56D0-4645-BEDD-208909C9B5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F8085-8062-48D3-ABDC-A87F36501B6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2B1A44C1-AC01-43E1-8B6F-44FBA7C634A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9757" y="0"/>
            <a:ext cx="922243" cy="50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458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https://alanyc.memberclicks.net/assets/2021/ALANYC%20-%20LEading%20back%20to%20the%20office%20.png" TargetMode="External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2.jpg"/><Relationship Id="rId4" Type="http://schemas.openxmlformats.org/officeDocument/2006/relationships/image" Target="https://alanyc.memberclicks.net/assets/A.Jon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dsarnoff@loebleadership.com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Gordon@loebleadership.com" TargetMode="External"/><Relationship Id="rId13" Type="http://schemas.openxmlformats.org/officeDocument/2006/relationships/image" Target="../media/image14.jpeg"/><Relationship Id="rId3" Type="http://schemas.openxmlformats.org/officeDocument/2006/relationships/image" Target="https://alanyc.memberclicks.net/assets/A.Jon.jpg" TargetMode="External"/><Relationship Id="rId7" Type="http://schemas.openxmlformats.org/officeDocument/2006/relationships/image" Target="../media/image5.png"/><Relationship Id="rId12" Type="http://schemas.openxmlformats.org/officeDocument/2006/relationships/hyperlink" Target="mailto:jtrafimow@moritthock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11" Type="http://schemas.openxmlformats.org/officeDocument/2006/relationships/hyperlink" Target="mailto:dsarnoff@loebleadership.com" TargetMode="External"/><Relationship Id="rId5" Type="http://schemas.openxmlformats.org/officeDocument/2006/relationships/image" Target="../media/image3.jpg"/><Relationship Id="rId10" Type="http://schemas.openxmlformats.org/officeDocument/2006/relationships/hyperlink" Target="mailto:David@loebleadership.com" TargetMode="External"/><Relationship Id="rId4" Type="http://schemas.openxmlformats.org/officeDocument/2006/relationships/image" Target="../media/image2.jpg"/><Relationship Id="rId9" Type="http://schemas.openxmlformats.org/officeDocument/2006/relationships/hyperlink" Target="mailto:natalie@loebleadership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m_-1053773283041236939_x0000_i1060">
            <a:extLst>
              <a:ext uri="{FF2B5EF4-FFF2-40B4-BE49-F238E27FC236}">
                <a16:creationId xmlns:a16="http://schemas.microsoft.com/office/drawing/2014/main" id="{C17BB464-14BF-4704-BDA1-E8DE4C74CB12}"/>
              </a:ext>
            </a:extLst>
          </p:cNvPr>
          <p:cNvPicPr>
            <a:picLocks noChangeAspect="1" noChangeArrowheads="1"/>
          </p:cNvPicPr>
          <p:nvPr/>
        </p:nvPicPr>
        <p:blipFill>
          <a:blip r:link="rId3">
            <a:alphaModFix am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" y="4763"/>
            <a:ext cx="12187237" cy="685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m_-1053773283041236939_x0000_i1051">
            <a:extLst>
              <a:ext uri="{FF2B5EF4-FFF2-40B4-BE49-F238E27FC236}">
                <a16:creationId xmlns:a16="http://schemas.microsoft.com/office/drawing/2014/main" id="{7BD042EE-4186-4ACE-9B89-675A76C6153B}"/>
              </a:ext>
            </a:extLst>
          </p:cNvPr>
          <p:cNvPicPr>
            <a:picLocks noChangeAspect="1" noChangeArrowheads="1"/>
          </p:cNvPicPr>
          <p:nvPr/>
        </p:nvPicPr>
        <p:blipFill>
          <a:blip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851" y="5582401"/>
            <a:ext cx="948873" cy="1006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A picture containing person, person, necktie, suit&#10;&#10;Description automatically generated">
            <a:extLst>
              <a:ext uri="{FF2B5EF4-FFF2-40B4-BE49-F238E27FC236}">
                <a16:creationId xmlns:a16="http://schemas.microsoft.com/office/drawing/2014/main" id="{F03770C4-F308-4C9B-AFE4-9B3459E2FD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912" y="4287360"/>
            <a:ext cx="1002812" cy="1006391"/>
          </a:xfrm>
          <a:prstGeom prst="rect">
            <a:avLst/>
          </a:prstGeom>
        </p:spPr>
      </p:pic>
      <p:pic>
        <p:nvPicPr>
          <p:cNvPr id="9" name="Picture 8" descr="A person wearing glasses&#10;&#10;Description automatically generated with low confidence">
            <a:extLst>
              <a:ext uri="{FF2B5EF4-FFF2-40B4-BE49-F238E27FC236}">
                <a16:creationId xmlns:a16="http://schemas.microsoft.com/office/drawing/2014/main" id="{37215C41-C9CF-40B5-B688-41089FDE871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912" y="340823"/>
            <a:ext cx="1002812" cy="1006391"/>
          </a:xfrm>
          <a:prstGeom prst="rect">
            <a:avLst/>
          </a:prstGeom>
        </p:spPr>
      </p:pic>
      <p:pic>
        <p:nvPicPr>
          <p:cNvPr id="10" name="Picture 9" descr="A person smiling for the camera&#10;&#10;Description automatically generated with medium confidence">
            <a:extLst>
              <a:ext uri="{FF2B5EF4-FFF2-40B4-BE49-F238E27FC236}">
                <a16:creationId xmlns:a16="http://schemas.microsoft.com/office/drawing/2014/main" id="{33B826B2-C355-48E3-B410-F4CBF0523DC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9756" y="1542334"/>
            <a:ext cx="1002812" cy="1006391"/>
          </a:xfrm>
          <a:prstGeom prst="rect">
            <a:avLst/>
          </a:prstGeom>
        </p:spPr>
      </p:pic>
      <p:pic>
        <p:nvPicPr>
          <p:cNvPr id="11" name="Picture 10" descr="A person smiling for the camera&#10;&#10;Description automatically generated with medium confidence">
            <a:extLst>
              <a:ext uri="{FF2B5EF4-FFF2-40B4-BE49-F238E27FC236}">
                <a16:creationId xmlns:a16="http://schemas.microsoft.com/office/drawing/2014/main" id="{C3FBFE25-B0B2-40B1-857F-46F47B87B38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912" y="2879432"/>
            <a:ext cx="1019656" cy="109913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B21986F-2ED2-4C54-812E-5AE3922EB8AC}"/>
              </a:ext>
            </a:extLst>
          </p:cNvPr>
          <p:cNvSpPr txBox="1"/>
          <p:nvPr/>
        </p:nvSpPr>
        <p:spPr>
          <a:xfrm>
            <a:off x="7222642" y="520852"/>
            <a:ext cx="45788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Gordon Loeb</a:t>
            </a:r>
          </a:p>
          <a:p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</a:rPr>
              <a:t>T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rusted advisor to business and law firm leaders</a:t>
            </a:r>
          </a:p>
          <a:p>
            <a:r>
              <a:rPr lang="en-US" sz="1600" dirty="0">
                <a:latin typeface="Arial" panose="020B0604020202020204" pitchFamily="34" charset="0"/>
              </a:rPr>
              <a:t>and President of Loeb Leadership</a:t>
            </a:r>
            <a:endParaRPr lang="en-US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D95099-A065-431E-BC16-0FE641ADEE55}"/>
              </a:ext>
            </a:extLst>
          </p:cNvPr>
          <p:cNvSpPr txBox="1"/>
          <p:nvPr/>
        </p:nvSpPr>
        <p:spPr>
          <a:xfrm>
            <a:off x="7222642" y="1621716"/>
            <a:ext cx="276197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Natalie Loeb, MS</a:t>
            </a:r>
          </a:p>
          <a:p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Talent Development Expert, </a:t>
            </a:r>
          </a:p>
          <a:p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Executive Coach and</a:t>
            </a:r>
          </a:p>
          <a:p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CEO of Loeb Leadership</a:t>
            </a:r>
            <a:endParaRPr lang="en-US" sz="1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153300E-2830-41DA-8BA9-E3C0FCFA1E03}"/>
              </a:ext>
            </a:extLst>
          </p:cNvPr>
          <p:cNvSpPr txBox="1"/>
          <p:nvPr/>
        </p:nvSpPr>
        <p:spPr>
          <a:xfrm>
            <a:off x="7283116" y="3034547"/>
            <a:ext cx="213712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David Robert, MBA</a:t>
            </a:r>
          </a:p>
          <a:p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Chief Strategy Office </a:t>
            </a:r>
          </a:p>
          <a:p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for Loeb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Leadership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A5D42B8-44B2-444A-8479-48D167B4330E}"/>
              </a:ext>
            </a:extLst>
          </p:cNvPr>
          <p:cNvSpPr txBox="1"/>
          <p:nvPr/>
        </p:nvSpPr>
        <p:spPr>
          <a:xfrm>
            <a:off x="7222642" y="4342044"/>
            <a:ext cx="37737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David B. Sarnoff Esq.</a:t>
            </a:r>
          </a:p>
          <a:p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Executive coach and </a:t>
            </a:r>
          </a:p>
          <a:p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leadership trainer with Loeb Leadership</a:t>
            </a:r>
            <a:endParaRPr lang="en-US" sz="16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81C696-CCAF-4DE6-B264-E2CFA37AC82E}"/>
              </a:ext>
            </a:extLst>
          </p:cNvPr>
          <p:cNvSpPr txBox="1"/>
          <p:nvPr/>
        </p:nvSpPr>
        <p:spPr>
          <a:xfrm>
            <a:off x="7283116" y="5655238"/>
            <a:ext cx="46079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A. Jonathan Trafimow, JD</a:t>
            </a:r>
          </a:p>
          <a:p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Partner at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Morritt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Hock &amp; Hamroff LLP where he</a:t>
            </a:r>
          </a:p>
          <a:p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Co-Chairs its Employment Law Practice Group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02471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042E2CE9-CFB5-44E8-BEB0-F4B803342D85}"/>
              </a:ext>
            </a:extLst>
          </p:cNvPr>
          <p:cNvGrpSpPr/>
          <p:nvPr/>
        </p:nvGrpSpPr>
        <p:grpSpPr>
          <a:xfrm>
            <a:off x="545431" y="633664"/>
            <a:ext cx="11217971" cy="3697704"/>
            <a:chOff x="609600" y="1459832"/>
            <a:chExt cx="11217971" cy="3697704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26002926-2282-43F3-8A79-13DC3D0047F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9600" y="1459832"/>
              <a:ext cx="4382723" cy="3697704"/>
            </a:xfrm>
            <a:prstGeom prst="rect">
              <a:avLst/>
            </a:prstGeom>
            <a:ln w="22225">
              <a:solidFill>
                <a:schemeClr val="accent1"/>
              </a:solidFill>
            </a:ln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43B852E4-7A0F-4373-B0FB-FA9463920FD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027039" y="2269958"/>
              <a:ext cx="5800532" cy="1271838"/>
            </a:xfrm>
            <a:prstGeom prst="rect">
              <a:avLst/>
            </a:prstGeom>
            <a:ln w="25400">
              <a:solidFill>
                <a:schemeClr val="accent1"/>
              </a:solidFill>
            </a:ln>
          </p:spPr>
        </p:pic>
        <p:pic>
          <p:nvPicPr>
            <p:cNvPr id="16" name="Graphic 15" descr="Add with solid fill">
              <a:extLst>
                <a:ext uri="{FF2B5EF4-FFF2-40B4-BE49-F238E27FC236}">
                  <a16:creationId xmlns:a16="http://schemas.microsoft.com/office/drawing/2014/main" id="{0C1DFDC0-C2CF-4BC1-8841-9C6D3B83A60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112639" y="2448677"/>
              <a:ext cx="914400" cy="914400"/>
            </a:xfrm>
            <a:prstGeom prst="rect">
              <a:avLst/>
            </a:prstGeom>
          </p:spPr>
        </p:pic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61FCD36C-57FC-4839-BA9E-F7D12BFBFC98}"/>
              </a:ext>
            </a:extLst>
          </p:cNvPr>
          <p:cNvSpPr txBox="1"/>
          <p:nvPr/>
        </p:nvSpPr>
        <p:spPr>
          <a:xfrm>
            <a:off x="95487" y="4943103"/>
            <a:ext cx="115754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ED9B3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“The Return to the Office May Be a Tricky Transition for Law Firms”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295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return to office">
            <a:extLst>
              <a:ext uri="{FF2B5EF4-FFF2-40B4-BE49-F238E27FC236}">
                <a16:creationId xmlns:a16="http://schemas.microsoft.com/office/drawing/2014/main" id="{27A213D7-78DE-4A4C-A85A-A3F2766107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2B0500B-BFCA-4A08-9BCC-E8A3924DE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2604" y="304165"/>
            <a:ext cx="10657332" cy="132556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Back to the Office – Practical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20679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Return to office legal considerations">
            <a:extLst>
              <a:ext uri="{FF2B5EF4-FFF2-40B4-BE49-F238E27FC236}">
                <a16:creationId xmlns:a16="http://schemas.microsoft.com/office/drawing/2014/main" id="{59EB3D99-3CD4-4650-9650-25D3C983FD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0" y="0"/>
            <a:ext cx="1225296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2B0500B-BFCA-4A08-9BCC-E8A3924DE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796" y="487045"/>
            <a:ext cx="11919204" cy="1325563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+mn-lt"/>
              </a:rPr>
              <a:t>Returning to the Office – Legal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3520364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back to the office">
            <a:extLst>
              <a:ext uri="{FF2B5EF4-FFF2-40B4-BE49-F238E27FC236}">
                <a16:creationId xmlns:a16="http://schemas.microsoft.com/office/drawing/2014/main" id="{2443FFB8-15A0-43BE-9760-A8D3A4A5F3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2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214" y="0"/>
            <a:ext cx="1221921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2B0500B-BFCA-4A08-9BCC-E8A3924DE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5598" y="438277"/>
            <a:ext cx="9480804" cy="1325563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+mn-lt"/>
              </a:rPr>
              <a:t>Returning to the Office – Leadership</a:t>
            </a:r>
          </a:p>
        </p:txBody>
      </p:sp>
    </p:spTree>
    <p:extLst>
      <p:ext uri="{BB962C8B-B14F-4D97-AF65-F5344CB8AC3E}">
        <p14:creationId xmlns:p14="http://schemas.microsoft.com/office/powerpoint/2010/main" val="1494301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D864216-265E-486B-8C6A-682A43EFAF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8396" y="1914144"/>
            <a:ext cx="9246039" cy="258222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1F304D7-4CC0-41DA-80C9-5EAD3867C61F}"/>
              </a:ext>
            </a:extLst>
          </p:cNvPr>
          <p:cNvSpPr txBox="1"/>
          <p:nvPr/>
        </p:nvSpPr>
        <p:spPr>
          <a:xfrm>
            <a:off x="3497532" y="5193792"/>
            <a:ext cx="5196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Email David Sarnoff at </a:t>
            </a:r>
            <a:r>
              <a:rPr lang="en-US" dirty="0">
                <a:hlinkClick r:id="rId4"/>
              </a:rPr>
              <a:t>dsarnoff@loebleadership.com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461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m_-1053773283041236939_x0000_i1051">
            <a:extLst>
              <a:ext uri="{FF2B5EF4-FFF2-40B4-BE49-F238E27FC236}">
                <a16:creationId xmlns:a16="http://schemas.microsoft.com/office/drawing/2014/main" id="{7BD042EE-4186-4ACE-9B89-675A76C6153B}"/>
              </a:ext>
            </a:extLst>
          </p:cNvPr>
          <p:cNvPicPr>
            <a:picLocks noChangeAspect="1" noChangeArrowheads="1"/>
          </p:cNvPicPr>
          <p:nvPr/>
        </p:nvPicPr>
        <p:blipFill>
          <a:blip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851" y="5582401"/>
            <a:ext cx="948873" cy="1006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A picture containing person, person, necktie, suit&#10;&#10;Description automatically generated">
            <a:extLst>
              <a:ext uri="{FF2B5EF4-FFF2-40B4-BE49-F238E27FC236}">
                <a16:creationId xmlns:a16="http://schemas.microsoft.com/office/drawing/2014/main" id="{F03770C4-F308-4C9B-AFE4-9B3459E2FD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912" y="4287360"/>
            <a:ext cx="1002812" cy="1006391"/>
          </a:xfrm>
          <a:prstGeom prst="rect">
            <a:avLst/>
          </a:prstGeom>
        </p:spPr>
      </p:pic>
      <p:pic>
        <p:nvPicPr>
          <p:cNvPr id="9" name="Picture 8" descr="A person wearing glasses&#10;&#10;Description automatically generated with low confidence">
            <a:extLst>
              <a:ext uri="{FF2B5EF4-FFF2-40B4-BE49-F238E27FC236}">
                <a16:creationId xmlns:a16="http://schemas.microsoft.com/office/drawing/2014/main" id="{37215C41-C9CF-40B5-B688-41089FDE871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912" y="340823"/>
            <a:ext cx="1002812" cy="1006391"/>
          </a:xfrm>
          <a:prstGeom prst="rect">
            <a:avLst/>
          </a:prstGeom>
        </p:spPr>
      </p:pic>
      <p:pic>
        <p:nvPicPr>
          <p:cNvPr id="10" name="Picture 9" descr="A person smiling for the camera&#10;&#10;Description automatically generated with medium confidence">
            <a:extLst>
              <a:ext uri="{FF2B5EF4-FFF2-40B4-BE49-F238E27FC236}">
                <a16:creationId xmlns:a16="http://schemas.microsoft.com/office/drawing/2014/main" id="{33B826B2-C355-48E3-B410-F4CBF0523DC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9756" y="1542334"/>
            <a:ext cx="1002812" cy="1006391"/>
          </a:xfrm>
          <a:prstGeom prst="rect">
            <a:avLst/>
          </a:prstGeom>
        </p:spPr>
      </p:pic>
      <p:pic>
        <p:nvPicPr>
          <p:cNvPr id="11" name="Picture 10" descr="A person smiling for the camera&#10;&#10;Description automatically generated with medium confidence">
            <a:extLst>
              <a:ext uri="{FF2B5EF4-FFF2-40B4-BE49-F238E27FC236}">
                <a16:creationId xmlns:a16="http://schemas.microsoft.com/office/drawing/2014/main" id="{C3FBFE25-B0B2-40B1-857F-46F47B87B38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912" y="2879432"/>
            <a:ext cx="1019656" cy="109913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B21986F-2ED2-4C54-812E-5AE3922EB8AC}"/>
              </a:ext>
            </a:extLst>
          </p:cNvPr>
          <p:cNvSpPr txBox="1"/>
          <p:nvPr/>
        </p:nvSpPr>
        <p:spPr>
          <a:xfrm>
            <a:off x="7222642" y="520852"/>
            <a:ext cx="26404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Gordon Loeb</a:t>
            </a:r>
          </a:p>
          <a:p>
            <a:r>
              <a:rPr lang="en-US" sz="1600" dirty="0">
                <a:hlinkClick r:id="rId8"/>
              </a:rPr>
              <a:t>Gordon@loebleadership.com</a:t>
            </a:r>
            <a:endParaRPr lang="en-US" sz="1600" dirty="0"/>
          </a:p>
          <a:p>
            <a:endParaRPr lang="en-US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D95099-A065-431E-BC16-0FE641ADEE55}"/>
              </a:ext>
            </a:extLst>
          </p:cNvPr>
          <p:cNvSpPr txBox="1"/>
          <p:nvPr/>
        </p:nvSpPr>
        <p:spPr>
          <a:xfrm>
            <a:off x="7222642" y="1621716"/>
            <a:ext cx="25714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Natalie Loeb, MS</a:t>
            </a:r>
          </a:p>
          <a:p>
            <a:r>
              <a:rPr lang="en-US" sz="1600" dirty="0">
                <a:hlinkClick r:id="rId9"/>
              </a:rPr>
              <a:t>natalie@loebleadership.com</a:t>
            </a:r>
            <a:endParaRPr lang="en-US" sz="1600" dirty="0"/>
          </a:p>
          <a:p>
            <a:endParaRPr lang="en-US" sz="1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153300E-2830-41DA-8BA9-E3C0FCFA1E03}"/>
              </a:ext>
            </a:extLst>
          </p:cNvPr>
          <p:cNvSpPr txBox="1"/>
          <p:nvPr/>
        </p:nvSpPr>
        <p:spPr>
          <a:xfrm>
            <a:off x="7283116" y="3034547"/>
            <a:ext cx="24763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David Robert, MBA</a:t>
            </a:r>
          </a:p>
          <a:p>
            <a:r>
              <a:rPr lang="en-US" sz="1600" dirty="0">
                <a:hlinkClick r:id="rId10"/>
              </a:rPr>
              <a:t>David@loebleadership.com</a:t>
            </a:r>
            <a:endParaRPr lang="en-US" sz="1600" dirty="0"/>
          </a:p>
          <a:p>
            <a:endParaRPr lang="en-US" sz="1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A5D42B8-44B2-444A-8479-48D167B4330E}"/>
              </a:ext>
            </a:extLst>
          </p:cNvPr>
          <p:cNvSpPr txBox="1"/>
          <p:nvPr/>
        </p:nvSpPr>
        <p:spPr>
          <a:xfrm>
            <a:off x="7222642" y="4342044"/>
            <a:ext cx="27053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David B. Sarnoff Esq.</a:t>
            </a:r>
          </a:p>
          <a:p>
            <a:r>
              <a:rPr lang="en-US" sz="1600" dirty="0">
                <a:hlinkClick r:id="rId11"/>
              </a:rPr>
              <a:t>dsarnoff@loebleadership.com</a:t>
            </a:r>
            <a:endParaRPr lang="en-US" sz="1600" dirty="0"/>
          </a:p>
          <a:p>
            <a:endParaRPr lang="en-US" sz="16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81C696-CCAF-4DE6-B264-E2CFA37AC82E}"/>
              </a:ext>
            </a:extLst>
          </p:cNvPr>
          <p:cNvSpPr txBox="1"/>
          <p:nvPr/>
        </p:nvSpPr>
        <p:spPr>
          <a:xfrm>
            <a:off x="7283116" y="5655238"/>
            <a:ext cx="25093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eriod"/>
            </a:pPr>
            <a:r>
              <a:rPr lang="en-US" sz="1600" b="1" dirty="0"/>
              <a:t>Jonathan Trafimow, JD</a:t>
            </a:r>
          </a:p>
          <a:p>
            <a:r>
              <a:rPr lang="en-US" sz="1600" dirty="0">
                <a:hlinkClick r:id="rId12"/>
              </a:rPr>
              <a:t>jtrafimow@moritthock.com</a:t>
            </a:r>
            <a:endParaRPr lang="en-US" sz="1600" dirty="0"/>
          </a:p>
          <a:p>
            <a:endParaRPr lang="en-US" sz="1600" dirty="0"/>
          </a:p>
        </p:txBody>
      </p:sp>
      <p:pic>
        <p:nvPicPr>
          <p:cNvPr id="6146" name="Picture 2" descr="Image result for thank you">
            <a:extLst>
              <a:ext uri="{FF2B5EF4-FFF2-40B4-BE49-F238E27FC236}">
                <a16:creationId xmlns:a16="http://schemas.microsoft.com/office/drawing/2014/main" id="{85EAD4CF-D07D-44AA-9349-FA401DA471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alphaModFix amt="9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58374">
            <a:off x="468852" y="1735746"/>
            <a:ext cx="5083150" cy="2846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4808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10467</TotalTime>
  <Words>771</Words>
  <Application>Microsoft Office PowerPoint</Application>
  <PresentationFormat>Widescreen</PresentationFormat>
  <Paragraphs>84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Back to the Office – Practical Considerations</vt:lpstr>
      <vt:lpstr>Returning to the Office – Legal Considerations</vt:lpstr>
      <vt:lpstr>Returning to the Office – Leadership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Loeb</dc:creator>
  <cp:lastModifiedBy>Natalie Loeb</cp:lastModifiedBy>
  <cp:revision>1</cp:revision>
  <dcterms:created xsi:type="dcterms:W3CDTF">2021-02-10T15:48:36Z</dcterms:created>
  <dcterms:modified xsi:type="dcterms:W3CDTF">2021-02-24T17:44:55Z</dcterms:modified>
</cp:coreProperties>
</file>