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2" r:id="rId1"/>
    <p:sldMasterId id="2147483710" r:id="rId2"/>
  </p:sldMasterIdLst>
  <p:notesMasterIdLst>
    <p:notesMasterId r:id="rId42"/>
  </p:notesMasterIdLst>
  <p:sldIdLst>
    <p:sldId id="256" r:id="rId3"/>
    <p:sldId id="295" r:id="rId4"/>
    <p:sldId id="257" r:id="rId5"/>
    <p:sldId id="288" r:id="rId6"/>
    <p:sldId id="299" r:id="rId7"/>
    <p:sldId id="259" r:id="rId8"/>
    <p:sldId id="322" r:id="rId9"/>
    <p:sldId id="323" r:id="rId10"/>
    <p:sldId id="324" r:id="rId11"/>
    <p:sldId id="321" r:id="rId12"/>
    <p:sldId id="317" r:id="rId13"/>
    <p:sldId id="319" r:id="rId14"/>
    <p:sldId id="289" r:id="rId15"/>
    <p:sldId id="290" r:id="rId16"/>
    <p:sldId id="291" r:id="rId17"/>
    <p:sldId id="292" r:id="rId18"/>
    <p:sldId id="300" r:id="rId19"/>
    <p:sldId id="304" r:id="rId20"/>
    <p:sldId id="268" r:id="rId21"/>
    <p:sldId id="294" r:id="rId22"/>
    <p:sldId id="277" r:id="rId23"/>
    <p:sldId id="305" r:id="rId24"/>
    <p:sldId id="270" r:id="rId25"/>
    <p:sldId id="298" r:id="rId26"/>
    <p:sldId id="301" r:id="rId27"/>
    <p:sldId id="313" r:id="rId28"/>
    <p:sldId id="302" r:id="rId29"/>
    <p:sldId id="271" r:id="rId30"/>
    <p:sldId id="278" r:id="rId31"/>
    <p:sldId id="307" r:id="rId32"/>
    <p:sldId id="308" r:id="rId33"/>
    <p:sldId id="273" r:id="rId34"/>
    <p:sldId id="281" r:id="rId35"/>
    <p:sldId id="282" r:id="rId36"/>
    <p:sldId id="297" r:id="rId37"/>
    <p:sldId id="287" r:id="rId38"/>
    <p:sldId id="296" r:id="rId39"/>
    <p:sldId id="309" r:id="rId40"/>
    <p:sldId id="311" r:id="rId41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bara Kinter" initials="BK" lastIdx="1" clrIdx="0">
    <p:extLst>
      <p:ext uri="{19B8F6BF-5375-455C-9EA6-DF929625EA0E}">
        <p15:presenceInfo xmlns:p15="http://schemas.microsoft.com/office/powerpoint/2012/main" userId="S::barbara@emergencyskills.com::55a7f225-fbdf-4925-b640-04e9e880b5c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1907"/>
    <a:srgbClr val="A30982"/>
    <a:srgbClr val="5C8E26"/>
    <a:srgbClr val="FF7C80"/>
    <a:srgbClr val="C0F698"/>
    <a:srgbClr val="82BA38"/>
    <a:srgbClr val="5A98A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94660"/>
  </p:normalViewPr>
  <p:slideViewPr>
    <p:cSldViewPr snapToGrid="0">
      <p:cViewPr varScale="1">
        <p:scale>
          <a:sx n="81" d="100"/>
          <a:sy n="81" d="100"/>
        </p:scale>
        <p:origin x="523" y="72"/>
      </p:cViewPr>
      <p:guideLst/>
    </p:cSldViewPr>
  </p:slideViewPr>
  <p:notesTextViewPr>
    <p:cViewPr>
      <p:scale>
        <a:sx n="115" d="100"/>
        <a:sy n="115" d="100"/>
      </p:scale>
      <p:origin x="0" y="0"/>
    </p:cViewPr>
  </p:notesTextViewPr>
  <p:sorterViewPr>
    <p:cViewPr>
      <p:scale>
        <a:sx n="66" d="100"/>
        <a:sy n="66" d="100"/>
      </p:scale>
      <p:origin x="0" y="-963"/>
    </p:cViewPr>
  </p:sorterViewPr>
  <p:notesViewPr>
    <p:cSldViewPr snapToGrid="0">
      <p:cViewPr varScale="1">
        <p:scale>
          <a:sx n="50" d="100"/>
          <a:sy n="50" d="100"/>
        </p:scale>
        <p:origin x="2696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commentAuthors" Target="comment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jpg"/><Relationship Id="rId7" Type="http://schemas.openxmlformats.org/officeDocument/2006/relationships/image" Target="../media/image53.png"/><Relationship Id="rId2" Type="http://schemas.openxmlformats.org/officeDocument/2006/relationships/image" Target="../media/image48.jpg"/><Relationship Id="rId1" Type="http://schemas.openxmlformats.org/officeDocument/2006/relationships/image" Target="../media/image47.jpg"/><Relationship Id="rId6" Type="http://schemas.openxmlformats.org/officeDocument/2006/relationships/image" Target="../media/image52.png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g"/><Relationship Id="rId3" Type="http://schemas.openxmlformats.org/officeDocument/2006/relationships/hyperlink" Target="mailto:Barbara@emergencyskills.com" TargetMode="External"/><Relationship Id="rId7" Type="http://schemas.openxmlformats.org/officeDocument/2006/relationships/image" Target="../media/image58.svg"/><Relationship Id="rId12" Type="http://schemas.openxmlformats.org/officeDocument/2006/relationships/image" Target="../media/image63.svg"/><Relationship Id="rId2" Type="http://schemas.openxmlformats.org/officeDocument/2006/relationships/hyperlink" Target="mailto:sarahg@emergencyskills.com" TargetMode="External"/><Relationship Id="rId1" Type="http://schemas.openxmlformats.org/officeDocument/2006/relationships/hyperlink" Target="http://www.emergencyskills.com/" TargetMode="Externa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svg"/><Relationship Id="rId10" Type="http://schemas.openxmlformats.org/officeDocument/2006/relationships/image" Target="../media/image61.sv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jpg"/><Relationship Id="rId7" Type="http://schemas.openxmlformats.org/officeDocument/2006/relationships/image" Target="../media/image53.png"/><Relationship Id="rId2" Type="http://schemas.openxmlformats.org/officeDocument/2006/relationships/image" Target="../media/image48.jpg"/><Relationship Id="rId1" Type="http://schemas.openxmlformats.org/officeDocument/2006/relationships/image" Target="../media/image47.jpg"/><Relationship Id="rId6" Type="http://schemas.openxmlformats.org/officeDocument/2006/relationships/image" Target="../media/image52.png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3" Type="http://schemas.openxmlformats.org/officeDocument/2006/relationships/hyperlink" Target="http://www.emergencyskills.com/" TargetMode="External"/><Relationship Id="rId7" Type="http://schemas.openxmlformats.org/officeDocument/2006/relationships/image" Target="../media/image60.png"/><Relationship Id="rId12" Type="http://schemas.openxmlformats.org/officeDocument/2006/relationships/hyperlink" Target="mailto:Barbara@emergencyskills.com" TargetMode="External"/><Relationship Id="rId2" Type="http://schemas.openxmlformats.org/officeDocument/2006/relationships/image" Target="../media/image56.svg"/><Relationship Id="rId1" Type="http://schemas.openxmlformats.org/officeDocument/2006/relationships/image" Target="../media/image55.png"/><Relationship Id="rId6" Type="http://schemas.openxmlformats.org/officeDocument/2006/relationships/image" Target="../media/image59.jpg"/><Relationship Id="rId11" Type="http://schemas.openxmlformats.org/officeDocument/2006/relationships/image" Target="../media/image63.svg"/><Relationship Id="rId5" Type="http://schemas.openxmlformats.org/officeDocument/2006/relationships/image" Target="../media/image58.svg"/><Relationship Id="rId10" Type="http://schemas.openxmlformats.org/officeDocument/2006/relationships/image" Target="../media/image62.png"/><Relationship Id="rId4" Type="http://schemas.openxmlformats.org/officeDocument/2006/relationships/image" Target="../media/image57.png"/><Relationship Id="rId9" Type="http://schemas.openxmlformats.org/officeDocument/2006/relationships/hyperlink" Target="mailto:sarahg@emergencyskills.com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DC0CF1-CB36-49CB-8EC4-431CC95F0696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65662AB-29A1-4A75-9400-AB602D7352A3}">
      <dgm:prSet/>
      <dgm:spPr/>
      <dgm:t>
        <a:bodyPr/>
        <a:lstStyle/>
        <a:p>
          <a:r>
            <a:rPr lang="en-US" b="0" i="0" dirty="0"/>
            <a:t>Self Care is Paramount</a:t>
          </a:r>
          <a:endParaRPr lang="en-US" dirty="0"/>
        </a:p>
      </dgm:t>
    </dgm:pt>
    <dgm:pt modelId="{E5E9B1B1-86A1-44AC-AE22-5E92F8D77110}" type="parTrans" cxnId="{2FA93669-AD0C-4C20-ABB3-0B24C4FC6D23}">
      <dgm:prSet/>
      <dgm:spPr/>
      <dgm:t>
        <a:bodyPr/>
        <a:lstStyle/>
        <a:p>
          <a:endParaRPr lang="en-US"/>
        </a:p>
      </dgm:t>
    </dgm:pt>
    <dgm:pt modelId="{E304CB68-D8D7-4B5E-B64D-A6EFE63DDCE5}" type="sibTrans" cxnId="{2FA93669-AD0C-4C20-ABB3-0B24C4FC6D23}">
      <dgm:prSet/>
      <dgm:spPr/>
      <dgm:t>
        <a:bodyPr/>
        <a:lstStyle/>
        <a:p>
          <a:endParaRPr lang="en-US"/>
        </a:p>
      </dgm:t>
    </dgm:pt>
    <dgm:pt modelId="{38AD7AC0-83F0-45AE-B208-6CA00781C33F}">
      <dgm:prSet/>
      <dgm:spPr/>
      <dgm:t>
        <a:bodyPr/>
        <a:lstStyle/>
        <a:p>
          <a:r>
            <a:rPr lang="en-US" dirty="0"/>
            <a:t>Think Differently About Mental Health</a:t>
          </a:r>
        </a:p>
      </dgm:t>
    </dgm:pt>
    <dgm:pt modelId="{96E3B665-5609-42EE-A348-FEA40A4F53AA}" type="parTrans" cxnId="{D8596722-EC07-4697-987A-C9D818C24371}">
      <dgm:prSet/>
      <dgm:spPr/>
      <dgm:t>
        <a:bodyPr/>
        <a:lstStyle/>
        <a:p>
          <a:endParaRPr lang="en-US"/>
        </a:p>
      </dgm:t>
    </dgm:pt>
    <dgm:pt modelId="{0A105D30-4D89-48BE-A9F7-ECE586032B1D}" type="sibTrans" cxnId="{D8596722-EC07-4697-987A-C9D818C24371}">
      <dgm:prSet/>
      <dgm:spPr/>
      <dgm:t>
        <a:bodyPr/>
        <a:lstStyle/>
        <a:p>
          <a:endParaRPr lang="en-US"/>
        </a:p>
      </dgm:t>
    </dgm:pt>
    <dgm:pt modelId="{16C0ED39-CF40-4543-85DE-09EB4EB1EC0C}">
      <dgm:prSet/>
      <dgm:spPr/>
      <dgm:t>
        <a:bodyPr/>
        <a:lstStyle/>
        <a:p>
          <a:endParaRPr lang="en-US" dirty="0"/>
        </a:p>
      </dgm:t>
    </dgm:pt>
    <dgm:pt modelId="{8669FF2D-0195-429C-A341-6907D8393E8A}" type="parTrans" cxnId="{A06D96E3-E5EB-42B9-B32F-C558FBD90B8B}">
      <dgm:prSet/>
      <dgm:spPr/>
      <dgm:t>
        <a:bodyPr/>
        <a:lstStyle/>
        <a:p>
          <a:endParaRPr lang="en-US"/>
        </a:p>
      </dgm:t>
    </dgm:pt>
    <dgm:pt modelId="{55DE608D-13FC-4B75-9A03-F065220EA743}" type="sibTrans" cxnId="{A06D96E3-E5EB-42B9-B32F-C558FBD90B8B}">
      <dgm:prSet/>
      <dgm:spPr/>
      <dgm:t>
        <a:bodyPr/>
        <a:lstStyle/>
        <a:p>
          <a:endParaRPr lang="en-US"/>
        </a:p>
      </dgm:t>
    </dgm:pt>
    <dgm:pt modelId="{A8293AA9-6CC4-465B-8BB2-A756BA89D512}">
      <dgm:prSet/>
      <dgm:spPr/>
      <dgm:t>
        <a:bodyPr/>
        <a:lstStyle/>
        <a:p>
          <a:r>
            <a:rPr lang="en-US" b="0" i="0" dirty="0"/>
            <a:t>How Can We Help?</a:t>
          </a:r>
          <a:endParaRPr lang="en-US" dirty="0"/>
        </a:p>
      </dgm:t>
    </dgm:pt>
    <dgm:pt modelId="{677EB01A-176A-4025-AD5A-07F449869F82}" type="parTrans" cxnId="{5C965E63-7DA2-45D4-A0EE-D8AD7FF2F86A}">
      <dgm:prSet/>
      <dgm:spPr/>
      <dgm:t>
        <a:bodyPr/>
        <a:lstStyle/>
        <a:p>
          <a:endParaRPr lang="en-US"/>
        </a:p>
      </dgm:t>
    </dgm:pt>
    <dgm:pt modelId="{CF7E9CB9-A709-4F33-A45E-E63EEECD3D2F}" type="sibTrans" cxnId="{5C965E63-7DA2-45D4-A0EE-D8AD7FF2F86A}">
      <dgm:prSet/>
      <dgm:spPr/>
      <dgm:t>
        <a:bodyPr/>
        <a:lstStyle/>
        <a:p>
          <a:endParaRPr lang="en-US"/>
        </a:p>
      </dgm:t>
    </dgm:pt>
    <dgm:pt modelId="{AFBC439E-C0CF-49DD-85BE-07F0BDE4AF7D}">
      <dgm:prSet/>
      <dgm:spPr/>
      <dgm:t>
        <a:bodyPr/>
        <a:lstStyle/>
        <a:p>
          <a:endParaRPr lang="en-US" dirty="0"/>
        </a:p>
      </dgm:t>
    </dgm:pt>
    <dgm:pt modelId="{718DD3C5-724C-4917-B18B-EF06C73137DB}" type="parTrans" cxnId="{CCA48660-6F21-43B1-BB59-0334DF8674D0}">
      <dgm:prSet/>
      <dgm:spPr/>
      <dgm:t>
        <a:bodyPr/>
        <a:lstStyle/>
        <a:p>
          <a:endParaRPr lang="en-US"/>
        </a:p>
      </dgm:t>
    </dgm:pt>
    <dgm:pt modelId="{5423AB3C-757F-42FC-8187-CA06764A1F81}" type="sibTrans" cxnId="{CCA48660-6F21-43B1-BB59-0334DF8674D0}">
      <dgm:prSet/>
      <dgm:spPr/>
      <dgm:t>
        <a:bodyPr/>
        <a:lstStyle/>
        <a:p>
          <a:endParaRPr lang="en-US"/>
        </a:p>
      </dgm:t>
    </dgm:pt>
    <dgm:pt modelId="{55DB9651-3359-45E5-842E-A2F65D4FEB43}">
      <dgm:prSet/>
      <dgm:spPr/>
      <dgm:t>
        <a:bodyPr/>
        <a:lstStyle/>
        <a:p>
          <a:r>
            <a:rPr lang="en-US" dirty="0"/>
            <a:t>Resources</a:t>
          </a:r>
        </a:p>
      </dgm:t>
    </dgm:pt>
    <dgm:pt modelId="{DB97FAC6-DC05-41A3-B2EC-5E7B1EF3281D}" type="parTrans" cxnId="{BAA89207-C199-4D5C-A8C5-3A7850B3C375}">
      <dgm:prSet/>
      <dgm:spPr/>
      <dgm:t>
        <a:bodyPr/>
        <a:lstStyle/>
        <a:p>
          <a:endParaRPr lang="en-US"/>
        </a:p>
      </dgm:t>
    </dgm:pt>
    <dgm:pt modelId="{83610780-7250-4EFC-AB58-B08D3C25453D}" type="sibTrans" cxnId="{BAA89207-C199-4D5C-A8C5-3A7850B3C375}">
      <dgm:prSet/>
      <dgm:spPr/>
      <dgm:t>
        <a:bodyPr/>
        <a:lstStyle/>
        <a:p>
          <a:endParaRPr lang="en-US"/>
        </a:p>
      </dgm:t>
    </dgm:pt>
    <dgm:pt modelId="{19747E8D-406B-44F8-AC06-E32CAAE492AD}">
      <dgm:prSet/>
      <dgm:spPr/>
      <dgm:t>
        <a:bodyPr/>
        <a:lstStyle/>
        <a:p>
          <a:endParaRPr lang="en-US" dirty="0"/>
        </a:p>
      </dgm:t>
    </dgm:pt>
    <dgm:pt modelId="{0F965D20-8DEA-44F9-ABED-FD82D32F411A}" type="parTrans" cxnId="{6D458763-6C7E-45E0-B191-789CB361C0DE}">
      <dgm:prSet/>
      <dgm:spPr/>
      <dgm:t>
        <a:bodyPr/>
        <a:lstStyle/>
        <a:p>
          <a:endParaRPr lang="en-US"/>
        </a:p>
      </dgm:t>
    </dgm:pt>
    <dgm:pt modelId="{FFF8448A-10A1-4C92-A7DC-521CCBE1E8CE}" type="sibTrans" cxnId="{6D458763-6C7E-45E0-B191-789CB361C0DE}">
      <dgm:prSet/>
      <dgm:spPr/>
      <dgm:t>
        <a:bodyPr/>
        <a:lstStyle/>
        <a:p>
          <a:endParaRPr lang="en-US"/>
        </a:p>
      </dgm:t>
    </dgm:pt>
    <dgm:pt modelId="{7EB406F0-D14C-4ADD-A8D2-4DB47FA8970A}">
      <dgm:prSet/>
      <dgm:spPr/>
      <dgm:t>
        <a:bodyPr/>
        <a:lstStyle/>
        <a:p>
          <a:r>
            <a:rPr lang="en-US" dirty="0"/>
            <a:t>Prevalence of Mental Health Problems (US and Law)</a:t>
          </a:r>
        </a:p>
      </dgm:t>
    </dgm:pt>
    <dgm:pt modelId="{F8C14AA0-EA41-4DF9-8035-BE777892F4CE}" type="parTrans" cxnId="{5F8CA438-3C22-458E-8C27-45B3EC53EAAE}">
      <dgm:prSet/>
      <dgm:spPr/>
      <dgm:t>
        <a:bodyPr/>
        <a:lstStyle/>
        <a:p>
          <a:endParaRPr lang="en-US"/>
        </a:p>
      </dgm:t>
    </dgm:pt>
    <dgm:pt modelId="{B056F76B-8DB8-446F-916F-B607C0BC1B77}" type="sibTrans" cxnId="{5F8CA438-3C22-458E-8C27-45B3EC53EAAE}">
      <dgm:prSet/>
      <dgm:spPr/>
      <dgm:t>
        <a:bodyPr/>
        <a:lstStyle/>
        <a:p>
          <a:endParaRPr lang="en-US"/>
        </a:p>
      </dgm:t>
    </dgm:pt>
    <dgm:pt modelId="{3D8DECA9-23D8-4051-AD88-E8354C4C7CD4}" type="pres">
      <dgm:prSet presAssocID="{9CDC0CF1-CB36-49CB-8EC4-431CC95F0696}" presName="linear" presStyleCnt="0">
        <dgm:presLayoutVars>
          <dgm:animLvl val="lvl"/>
          <dgm:resizeHandles val="exact"/>
        </dgm:presLayoutVars>
      </dgm:prSet>
      <dgm:spPr/>
    </dgm:pt>
    <dgm:pt modelId="{7645A3AC-5DBB-4D79-8D62-B38BC3821044}" type="pres">
      <dgm:prSet presAssocID="{7EB406F0-D14C-4ADD-A8D2-4DB47FA8970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DFC065A-E137-4122-A6EF-EFF2BF564751}" type="pres">
      <dgm:prSet presAssocID="{B056F76B-8DB8-446F-916F-B607C0BC1B77}" presName="spacer" presStyleCnt="0"/>
      <dgm:spPr/>
    </dgm:pt>
    <dgm:pt modelId="{37AB8926-9E01-4F75-81AB-C36E2BB7F4B7}" type="pres">
      <dgm:prSet presAssocID="{E65662AB-29A1-4A75-9400-AB602D7352A3}" presName="parentText" presStyleLbl="node1" presStyleIdx="1" presStyleCnt="5" custLinFactY="3451" custLinFactNeighborY="100000">
        <dgm:presLayoutVars>
          <dgm:chMax val="0"/>
          <dgm:bulletEnabled val="1"/>
        </dgm:presLayoutVars>
      </dgm:prSet>
      <dgm:spPr/>
    </dgm:pt>
    <dgm:pt modelId="{422ED96B-B778-4905-9E2E-3BD792003A7D}" type="pres">
      <dgm:prSet presAssocID="{E304CB68-D8D7-4B5E-B64D-A6EFE63DDCE5}" presName="spacer" presStyleCnt="0"/>
      <dgm:spPr/>
    </dgm:pt>
    <dgm:pt modelId="{503A72FA-FEB1-4CAA-BF22-FB7C061CAC76}" type="pres">
      <dgm:prSet presAssocID="{38AD7AC0-83F0-45AE-B208-6CA00781C33F}" presName="parentText" presStyleLbl="node1" presStyleIdx="2" presStyleCnt="5" custLinFactNeighborY="53843">
        <dgm:presLayoutVars>
          <dgm:chMax val="0"/>
          <dgm:bulletEnabled val="1"/>
        </dgm:presLayoutVars>
      </dgm:prSet>
      <dgm:spPr/>
    </dgm:pt>
    <dgm:pt modelId="{D9832D1E-CA3C-4B8D-95D4-BB6146B1EB90}" type="pres">
      <dgm:prSet presAssocID="{38AD7AC0-83F0-45AE-B208-6CA00781C33F}" presName="childText" presStyleLbl="revTx" presStyleIdx="0" presStyleCnt="3">
        <dgm:presLayoutVars>
          <dgm:bulletEnabled val="1"/>
        </dgm:presLayoutVars>
      </dgm:prSet>
      <dgm:spPr/>
    </dgm:pt>
    <dgm:pt modelId="{915D3DC3-5EE4-4C7A-987A-AEB056C5C8C6}" type="pres">
      <dgm:prSet presAssocID="{A8293AA9-6CC4-465B-8BB2-A756BA89D512}" presName="parentText" presStyleLbl="node1" presStyleIdx="3" presStyleCnt="5" custLinFactNeighborX="682" custLinFactNeighborY="8655">
        <dgm:presLayoutVars>
          <dgm:chMax val="0"/>
          <dgm:bulletEnabled val="1"/>
        </dgm:presLayoutVars>
      </dgm:prSet>
      <dgm:spPr/>
    </dgm:pt>
    <dgm:pt modelId="{C8AD80A5-5320-48BF-8CE0-3C5456A25C43}" type="pres">
      <dgm:prSet presAssocID="{A8293AA9-6CC4-465B-8BB2-A756BA89D512}" presName="childText" presStyleLbl="revTx" presStyleIdx="1" presStyleCnt="3">
        <dgm:presLayoutVars>
          <dgm:bulletEnabled val="1"/>
        </dgm:presLayoutVars>
      </dgm:prSet>
      <dgm:spPr/>
    </dgm:pt>
    <dgm:pt modelId="{B23F256F-47DE-4A11-AD04-A2AAEF3C73FC}" type="pres">
      <dgm:prSet presAssocID="{55DB9651-3359-45E5-842E-A2F65D4FEB43}" presName="parentText" presStyleLbl="node1" presStyleIdx="4" presStyleCnt="5" custLinFactNeighborY="-30545">
        <dgm:presLayoutVars>
          <dgm:chMax val="0"/>
          <dgm:bulletEnabled val="1"/>
        </dgm:presLayoutVars>
      </dgm:prSet>
      <dgm:spPr/>
    </dgm:pt>
    <dgm:pt modelId="{DE7026EC-1787-4770-A988-2FCD2176B3A2}" type="pres">
      <dgm:prSet presAssocID="{55DB9651-3359-45E5-842E-A2F65D4FEB43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568C2B04-356A-4742-9CE5-852FB54FD75F}" type="presOf" srcId="{38AD7AC0-83F0-45AE-B208-6CA00781C33F}" destId="{503A72FA-FEB1-4CAA-BF22-FB7C061CAC76}" srcOrd="0" destOrd="0" presId="urn:microsoft.com/office/officeart/2005/8/layout/vList2"/>
    <dgm:cxn modelId="{BAA89207-C199-4D5C-A8C5-3A7850B3C375}" srcId="{9CDC0CF1-CB36-49CB-8EC4-431CC95F0696}" destId="{55DB9651-3359-45E5-842E-A2F65D4FEB43}" srcOrd="4" destOrd="0" parTransId="{DB97FAC6-DC05-41A3-B2EC-5E7B1EF3281D}" sibTransId="{83610780-7250-4EFC-AB58-B08D3C25453D}"/>
    <dgm:cxn modelId="{4618F917-5264-4E69-8461-F6F4D2374F97}" type="presOf" srcId="{9CDC0CF1-CB36-49CB-8EC4-431CC95F0696}" destId="{3D8DECA9-23D8-4051-AD88-E8354C4C7CD4}" srcOrd="0" destOrd="0" presId="urn:microsoft.com/office/officeart/2005/8/layout/vList2"/>
    <dgm:cxn modelId="{D8596722-EC07-4697-987A-C9D818C24371}" srcId="{9CDC0CF1-CB36-49CB-8EC4-431CC95F0696}" destId="{38AD7AC0-83F0-45AE-B208-6CA00781C33F}" srcOrd="2" destOrd="0" parTransId="{96E3B665-5609-42EE-A348-FEA40A4F53AA}" sibTransId="{0A105D30-4D89-48BE-A9F7-ECE586032B1D}"/>
    <dgm:cxn modelId="{09184025-6685-47B3-8C57-E54878DA73BE}" type="presOf" srcId="{7EB406F0-D14C-4ADD-A8D2-4DB47FA8970A}" destId="{7645A3AC-5DBB-4D79-8D62-B38BC3821044}" srcOrd="0" destOrd="0" presId="urn:microsoft.com/office/officeart/2005/8/layout/vList2"/>
    <dgm:cxn modelId="{5F8CA438-3C22-458E-8C27-45B3EC53EAAE}" srcId="{9CDC0CF1-CB36-49CB-8EC4-431CC95F0696}" destId="{7EB406F0-D14C-4ADD-A8D2-4DB47FA8970A}" srcOrd="0" destOrd="0" parTransId="{F8C14AA0-EA41-4DF9-8035-BE777892F4CE}" sibTransId="{B056F76B-8DB8-446F-916F-B607C0BC1B77}"/>
    <dgm:cxn modelId="{CCA48660-6F21-43B1-BB59-0334DF8674D0}" srcId="{A8293AA9-6CC4-465B-8BB2-A756BA89D512}" destId="{AFBC439E-C0CF-49DD-85BE-07F0BDE4AF7D}" srcOrd="0" destOrd="0" parTransId="{718DD3C5-724C-4917-B18B-EF06C73137DB}" sibTransId="{5423AB3C-757F-42FC-8187-CA06764A1F81}"/>
    <dgm:cxn modelId="{5C965E63-7DA2-45D4-A0EE-D8AD7FF2F86A}" srcId="{9CDC0CF1-CB36-49CB-8EC4-431CC95F0696}" destId="{A8293AA9-6CC4-465B-8BB2-A756BA89D512}" srcOrd="3" destOrd="0" parTransId="{677EB01A-176A-4025-AD5A-07F449869F82}" sibTransId="{CF7E9CB9-A709-4F33-A45E-E63EEECD3D2F}"/>
    <dgm:cxn modelId="{6D458763-6C7E-45E0-B191-789CB361C0DE}" srcId="{55DB9651-3359-45E5-842E-A2F65D4FEB43}" destId="{19747E8D-406B-44F8-AC06-E32CAAE492AD}" srcOrd="0" destOrd="0" parTransId="{0F965D20-8DEA-44F9-ABED-FD82D32F411A}" sibTransId="{FFF8448A-10A1-4C92-A7DC-521CCBE1E8CE}"/>
    <dgm:cxn modelId="{702BA746-1352-4DA7-97AD-832CC895DBD2}" type="presOf" srcId="{19747E8D-406B-44F8-AC06-E32CAAE492AD}" destId="{DE7026EC-1787-4770-A988-2FCD2176B3A2}" srcOrd="0" destOrd="0" presId="urn:microsoft.com/office/officeart/2005/8/layout/vList2"/>
    <dgm:cxn modelId="{B16F0268-45FA-4CEF-8FAE-1F37E95E5F7E}" type="presOf" srcId="{55DB9651-3359-45E5-842E-A2F65D4FEB43}" destId="{B23F256F-47DE-4A11-AD04-A2AAEF3C73FC}" srcOrd="0" destOrd="0" presId="urn:microsoft.com/office/officeart/2005/8/layout/vList2"/>
    <dgm:cxn modelId="{2FA93669-AD0C-4C20-ABB3-0B24C4FC6D23}" srcId="{9CDC0CF1-CB36-49CB-8EC4-431CC95F0696}" destId="{E65662AB-29A1-4A75-9400-AB602D7352A3}" srcOrd="1" destOrd="0" parTransId="{E5E9B1B1-86A1-44AC-AE22-5E92F8D77110}" sibTransId="{E304CB68-D8D7-4B5E-B64D-A6EFE63DDCE5}"/>
    <dgm:cxn modelId="{E846B779-2996-4F1F-91A0-5E7CB0FE9C23}" type="presOf" srcId="{A8293AA9-6CC4-465B-8BB2-A756BA89D512}" destId="{915D3DC3-5EE4-4C7A-987A-AEB056C5C8C6}" srcOrd="0" destOrd="0" presId="urn:microsoft.com/office/officeart/2005/8/layout/vList2"/>
    <dgm:cxn modelId="{DEC278A2-A6F1-4208-9EBD-B3392674CC02}" type="presOf" srcId="{AFBC439E-C0CF-49DD-85BE-07F0BDE4AF7D}" destId="{C8AD80A5-5320-48BF-8CE0-3C5456A25C43}" srcOrd="0" destOrd="0" presId="urn:microsoft.com/office/officeart/2005/8/layout/vList2"/>
    <dgm:cxn modelId="{9C1892B8-8B06-4252-B7D1-27AA2ECFE02F}" type="presOf" srcId="{16C0ED39-CF40-4543-85DE-09EB4EB1EC0C}" destId="{D9832D1E-CA3C-4B8D-95D4-BB6146B1EB90}" srcOrd="0" destOrd="0" presId="urn:microsoft.com/office/officeart/2005/8/layout/vList2"/>
    <dgm:cxn modelId="{B7D610DE-2D0A-49E9-80A8-AAE70DA153D8}" type="presOf" srcId="{E65662AB-29A1-4A75-9400-AB602D7352A3}" destId="{37AB8926-9E01-4F75-81AB-C36E2BB7F4B7}" srcOrd="0" destOrd="0" presId="urn:microsoft.com/office/officeart/2005/8/layout/vList2"/>
    <dgm:cxn modelId="{A06D96E3-E5EB-42B9-B32F-C558FBD90B8B}" srcId="{38AD7AC0-83F0-45AE-B208-6CA00781C33F}" destId="{16C0ED39-CF40-4543-85DE-09EB4EB1EC0C}" srcOrd="0" destOrd="0" parTransId="{8669FF2D-0195-429C-A341-6907D8393E8A}" sibTransId="{55DE608D-13FC-4B75-9A03-F065220EA743}"/>
    <dgm:cxn modelId="{9C2B83DB-D606-4BFE-A78F-39AE642F996B}" type="presParOf" srcId="{3D8DECA9-23D8-4051-AD88-E8354C4C7CD4}" destId="{7645A3AC-5DBB-4D79-8D62-B38BC3821044}" srcOrd="0" destOrd="0" presId="urn:microsoft.com/office/officeart/2005/8/layout/vList2"/>
    <dgm:cxn modelId="{985464EB-52FB-45D3-8863-A7EEA8D460CD}" type="presParOf" srcId="{3D8DECA9-23D8-4051-AD88-E8354C4C7CD4}" destId="{CDFC065A-E137-4122-A6EF-EFF2BF564751}" srcOrd="1" destOrd="0" presId="urn:microsoft.com/office/officeart/2005/8/layout/vList2"/>
    <dgm:cxn modelId="{D40F89D8-E0E2-4944-B27D-686B15D34CC4}" type="presParOf" srcId="{3D8DECA9-23D8-4051-AD88-E8354C4C7CD4}" destId="{37AB8926-9E01-4F75-81AB-C36E2BB7F4B7}" srcOrd="2" destOrd="0" presId="urn:microsoft.com/office/officeart/2005/8/layout/vList2"/>
    <dgm:cxn modelId="{35C43E3B-26EF-4D9A-A1A4-FE63EBEFA8BB}" type="presParOf" srcId="{3D8DECA9-23D8-4051-AD88-E8354C4C7CD4}" destId="{422ED96B-B778-4905-9E2E-3BD792003A7D}" srcOrd="3" destOrd="0" presId="urn:microsoft.com/office/officeart/2005/8/layout/vList2"/>
    <dgm:cxn modelId="{C290B501-FB7B-42BE-89B3-7D04725C2200}" type="presParOf" srcId="{3D8DECA9-23D8-4051-AD88-E8354C4C7CD4}" destId="{503A72FA-FEB1-4CAA-BF22-FB7C061CAC76}" srcOrd="4" destOrd="0" presId="urn:microsoft.com/office/officeart/2005/8/layout/vList2"/>
    <dgm:cxn modelId="{5D78A8FB-23DB-4CBD-A182-B1602CFD63D6}" type="presParOf" srcId="{3D8DECA9-23D8-4051-AD88-E8354C4C7CD4}" destId="{D9832D1E-CA3C-4B8D-95D4-BB6146B1EB90}" srcOrd="5" destOrd="0" presId="urn:microsoft.com/office/officeart/2005/8/layout/vList2"/>
    <dgm:cxn modelId="{33B8EBCE-5509-4452-B4BA-D1CA40A0BF89}" type="presParOf" srcId="{3D8DECA9-23D8-4051-AD88-E8354C4C7CD4}" destId="{915D3DC3-5EE4-4C7A-987A-AEB056C5C8C6}" srcOrd="6" destOrd="0" presId="urn:microsoft.com/office/officeart/2005/8/layout/vList2"/>
    <dgm:cxn modelId="{BC497C27-DC69-476E-9F55-D7F6BD28A5FA}" type="presParOf" srcId="{3D8DECA9-23D8-4051-AD88-E8354C4C7CD4}" destId="{C8AD80A5-5320-48BF-8CE0-3C5456A25C43}" srcOrd="7" destOrd="0" presId="urn:microsoft.com/office/officeart/2005/8/layout/vList2"/>
    <dgm:cxn modelId="{010A7096-4AC7-4347-AEA8-75E9C280C556}" type="presParOf" srcId="{3D8DECA9-23D8-4051-AD88-E8354C4C7CD4}" destId="{B23F256F-47DE-4A11-AD04-A2AAEF3C73FC}" srcOrd="8" destOrd="0" presId="urn:microsoft.com/office/officeart/2005/8/layout/vList2"/>
    <dgm:cxn modelId="{A7AB4D5B-30FF-420C-8376-F9261454B63E}" type="presParOf" srcId="{3D8DECA9-23D8-4051-AD88-E8354C4C7CD4}" destId="{DE7026EC-1787-4770-A988-2FCD2176B3A2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51E326-712C-4DA9-9335-77F2239398C8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C1525A5-C05F-4DAC-AB49-68DC07351D68}">
      <dgm:prSet/>
      <dgm:spPr/>
      <dgm:t>
        <a:bodyPr/>
        <a:lstStyle/>
        <a:p>
          <a:r>
            <a:rPr lang="en-US" dirty="0"/>
            <a:t>Anxiety:  61.1% - women more than men</a:t>
          </a:r>
        </a:p>
      </dgm:t>
    </dgm:pt>
    <dgm:pt modelId="{031A4F6B-19FD-46E4-8112-2CD9DB4D1CDD}" type="parTrans" cxnId="{281ED6E8-15F7-44AB-B578-1A5E63B647E0}">
      <dgm:prSet/>
      <dgm:spPr/>
      <dgm:t>
        <a:bodyPr/>
        <a:lstStyle/>
        <a:p>
          <a:endParaRPr lang="en-US"/>
        </a:p>
      </dgm:t>
    </dgm:pt>
    <dgm:pt modelId="{5E25867D-7878-4566-827D-5C7380FCBA40}" type="sibTrans" cxnId="{281ED6E8-15F7-44AB-B578-1A5E63B647E0}">
      <dgm:prSet/>
      <dgm:spPr/>
      <dgm:t>
        <a:bodyPr/>
        <a:lstStyle/>
        <a:p>
          <a:endParaRPr lang="en-US"/>
        </a:p>
      </dgm:t>
    </dgm:pt>
    <dgm:pt modelId="{F1A52C89-7E81-4714-AB9F-401FAF55698F}">
      <dgm:prSet/>
      <dgm:spPr/>
      <dgm:t>
        <a:bodyPr/>
        <a:lstStyle/>
        <a:p>
          <a:r>
            <a:rPr lang="en-US" dirty="0"/>
            <a:t>Depression:  45.7% - men more than women</a:t>
          </a:r>
        </a:p>
      </dgm:t>
    </dgm:pt>
    <dgm:pt modelId="{0ADB2F23-FCD3-4923-8F80-B66D2F4CB576}" type="parTrans" cxnId="{49367969-6406-4EE6-A904-DB1271E199C0}">
      <dgm:prSet/>
      <dgm:spPr/>
      <dgm:t>
        <a:bodyPr/>
        <a:lstStyle/>
        <a:p>
          <a:endParaRPr lang="en-US"/>
        </a:p>
      </dgm:t>
    </dgm:pt>
    <dgm:pt modelId="{4E943D49-8118-443F-BE37-5798E652CAF7}" type="sibTrans" cxnId="{49367969-6406-4EE6-A904-DB1271E199C0}">
      <dgm:prSet/>
      <dgm:spPr/>
      <dgm:t>
        <a:bodyPr/>
        <a:lstStyle/>
        <a:p>
          <a:endParaRPr lang="en-US"/>
        </a:p>
      </dgm:t>
    </dgm:pt>
    <dgm:pt modelId="{DCB49CBB-E07B-4F8B-A038-1B17309459CB}">
      <dgm:prSet/>
      <dgm:spPr/>
      <dgm:t>
        <a:bodyPr/>
        <a:lstStyle/>
        <a:p>
          <a:r>
            <a:rPr lang="en-US" dirty="0"/>
            <a:t>Social Anxiety:  16.1%</a:t>
          </a:r>
        </a:p>
      </dgm:t>
    </dgm:pt>
    <dgm:pt modelId="{F2FEB782-6EEE-4D8C-904F-068D05E9A668}" type="parTrans" cxnId="{7A0A010F-D350-4558-9984-A523651929EC}">
      <dgm:prSet/>
      <dgm:spPr/>
      <dgm:t>
        <a:bodyPr/>
        <a:lstStyle/>
        <a:p>
          <a:endParaRPr lang="en-US"/>
        </a:p>
      </dgm:t>
    </dgm:pt>
    <dgm:pt modelId="{E1074A22-F324-491B-BA95-2DD122AAD3E2}" type="sibTrans" cxnId="{7A0A010F-D350-4558-9984-A523651929EC}">
      <dgm:prSet/>
      <dgm:spPr/>
      <dgm:t>
        <a:bodyPr/>
        <a:lstStyle/>
        <a:p>
          <a:endParaRPr lang="en-US"/>
        </a:p>
      </dgm:t>
    </dgm:pt>
    <dgm:pt modelId="{AF372D65-5580-4148-A965-C10FE3570FC4}">
      <dgm:prSet/>
      <dgm:spPr/>
      <dgm:t>
        <a:bodyPr/>
        <a:lstStyle/>
        <a:p>
          <a:r>
            <a:rPr lang="en-US" dirty="0"/>
            <a:t>Panic Disorder:  8%</a:t>
          </a:r>
        </a:p>
      </dgm:t>
    </dgm:pt>
    <dgm:pt modelId="{E5527208-BC62-4345-9D22-472A61DC432E}" type="parTrans" cxnId="{C7033EC9-A6EF-4CAB-91E1-326D70D19531}">
      <dgm:prSet/>
      <dgm:spPr/>
      <dgm:t>
        <a:bodyPr/>
        <a:lstStyle/>
        <a:p>
          <a:endParaRPr lang="en-US"/>
        </a:p>
      </dgm:t>
    </dgm:pt>
    <dgm:pt modelId="{9D70FF95-BBE0-4AC0-8181-A31D5BDB6BFD}" type="sibTrans" cxnId="{C7033EC9-A6EF-4CAB-91E1-326D70D19531}">
      <dgm:prSet/>
      <dgm:spPr/>
      <dgm:t>
        <a:bodyPr/>
        <a:lstStyle/>
        <a:p>
          <a:endParaRPr lang="en-US"/>
        </a:p>
      </dgm:t>
    </dgm:pt>
    <dgm:pt modelId="{C89B2461-0BD8-4538-995A-200D923515E6}">
      <dgm:prSet/>
      <dgm:spPr/>
      <dgm:t>
        <a:bodyPr/>
        <a:lstStyle/>
        <a:p>
          <a:r>
            <a:rPr lang="en-US" dirty="0"/>
            <a:t>Bipolar Disorder:  2.4%</a:t>
          </a:r>
        </a:p>
      </dgm:t>
    </dgm:pt>
    <dgm:pt modelId="{CEB19BAF-43D3-4634-97D5-7FC2D1E73967}" type="parTrans" cxnId="{5335E46E-1F43-48CA-B6A1-F7F323FBD4BC}">
      <dgm:prSet/>
      <dgm:spPr/>
      <dgm:t>
        <a:bodyPr/>
        <a:lstStyle/>
        <a:p>
          <a:endParaRPr lang="en-US"/>
        </a:p>
      </dgm:t>
    </dgm:pt>
    <dgm:pt modelId="{C9313102-A607-44F9-865C-15E3D006E7DE}" type="sibTrans" cxnId="{5335E46E-1F43-48CA-B6A1-F7F323FBD4BC}">
      <dgm:prSet/>
      <dgm:spPr/>
      <dgm:t>
        <a:bodyPr/>
        <a:lstStyle/>
        <a:p>
          <a:endParaRPr lang="en-US"/>
        </a:p>
      </dgm:t>
    </dgm:pt>
    <dgm:pt modelId="{1D5F9ED5-1858-43FE-B371-6D016B9D26C7}">
      <dgm:prSet/>
      <dgm:spPr/>
      <dgm:t>
        <a:bodyPr/>
        <a:lstStyle/>
        <a:p>
          <a:r>
            <a:rPr lang="en-US" i="1" dirty="0"/>
            <a:t>Note how much more prevalent top 2 are than in US adults overall.</a:t>
          </a:r>
          <a:endParaRPr lang="en-US" dirty="0"/>
        </a:p>
      </dgm:t>
    </dgm:pt>
    <dgm:pt modelId="{43445253-4E78-4294-8005-11D3E6403001}" type="parTrans" cxnId="{95ABB7BB-3D16-4DDD-B18A-072A512933A9}">
      <dgm:prSet/>
      <dgm:spPr/>
      <dgm:t>
        <a:bodyPr/>
        <a:lstStyle/>
        <a:p>
          <a:endParaRPr lang="en-US"/>
        </a:p>
      </dgm:t>
    </dgm:pt>
    <dgm:pt modelId="{79DE6FD9-35D2-4110-BC06-BC08869EE3A8}" type="sibTrans" cxnId="{95ABB7BB-3D16-4DDD-B18A-072A512933A9}">
      <dgm:prSet/>
      <dgm:spPr/>
      <dgm:t>
        <a:bodyPr/>
        <a:lstStyle/>
        <a:p>
          <a:endParaRPr lang="en-US"/>
        </a:p>
      </dgm:t>
    </dgm:pt>
    <dgm:pt modelId="{EBC3C0B5-0D0E-4357-B6B1-2FA4F47BF734}" type="pres">
      <dgm:prSet presAssocID="{0051E326-712C-4DA9-9335-77F2239398C8}" presName="vert0" presStyleCnt="0">
        <dgm:presLayoutVars>
          <dgm:dir/>
          <dgm:animOne val="branch"/>
          <dgm:animLvl val="lvl"/>
        </dgm:presLayoutVars>
      </dgm:prSet>
      <dgm:spPr/>
    </dgm:pt>
    <dgm:pt modelId="{050B8884-408E-404B-8ED3-B8216A59CDB5}" type="pres">
      <dgm:prSet presAssocID="{0C1525A5-C05F-4DAC-AB49-68DC07351D68}" presName="thickLine" presStyleLbl="alignNode1" presStyleIdx="0" presStyleCnt="6"/>
      <dgm:spPr/>
    </dgm:pt>
    <dgm:pt modelId="{9679A731-EAE9-4058-9711-7D3266F4D113}" type="pres">
      <dgm:prSet presAssocID="{0C1525A5-C05F-4DAC-AB49-68DC07351D68}" presName="horz1" presStyleCnt="0"/>
      <dgm:spPr/>
    </dgm:pt>
    <dgm:pt modelId="{E5097344-362F-4E02-8787-EB0D21EB067A}" type="pres">
      <dgm:prSet presAssocID="{0C1525A5-C05F-4DAC-AB49-68DC07351D68}" presName="tx1" presStyleLbl="revTx" presStyleIdx="0" presStyleCnt="6"/>
      <dgm:spPr/>
    </dgm:pt>
    <dgm:pt modelId="{DDA4DD9F-2479-4DB2-ADC6-FAA127F13876}" type="pres">
      <dgm:prSet presAssocID="{0C1525A5-C05F-4DAC-AB49-68DC07351D68}" presName="vert1" presStyleCnt="0"/>
      <dgm:spPr/>
    </dgm:pt>
    <dgm:pt modelId="{A9AADF4E-89C5-469D-9717-5BDC87E86613}" type="pres">
      <dgm:prSet presAssocID="{F1A52C89-7E81-4714-AB9F-401FAF55698F}" presName="thickLine" presStyleLbl="alignNode1" presStyleIdx="1" presStyleCnt="6"/>
      <dgm:spPr/>
    </dgm:pt>
    <dgm:pt modelId="{BF1C1B44-9319-4135-83B9-07069FC49FC0}" type="pres">
      <dgm:prSet presAssocID="{F1A52C89-7E81-4714-AB9F-401FAF55698F}" presName="horz1" presStyleCnt="0"/>
      <dgm:spPr/>
    </dgm:pt>
    <dgm:pt modelId="{CC60170E-35CA-4285-B071-BB817F463D59}" type="pres">
      <dgm:prSet presAssocID="{F1A52C89-7E81-4714-AB9F-401FAF55698F}" presName="tx1" presStyleLbl="revTx" presStyleIdx="1" presStyleCnt="6"/>
      <dgm:spPr/>
    </dgm:pt>
    <dgm:pt modelId="{5F3624DA-3CDD-4AE4-93C1-2FCAA7186223}" type="pres">
      <dgm:prSet presAssocID="{F1A52C89-7E81-4714-AB9F-401FAF55698F}" presName="vert1" presStyleCnt="0"/>
      <dgm:spPr/>
    </dgm:pt>
    <dgm:pt modelId="{E16299F2-3700-4FAD-ABB7-ABC3F755D5FA}" type="pres">
      <dgm:prSet presAssocID="{DCB49CBB-E07B-4F8B-A038-1B17309459CB}" presName="thickLine" presStyleLbl="alignNode1" presStyleIdx="2" presStyleCnt="6"/>
      <dgm:spPr/>
    </dgm:pt>
    <dgm:pt modelId="{B77B6772-D30E-4E3F-ACA5-5F67B00B033E}" type="pres">
      <dgm:prSet presAssocID="{DCB49CBB-E07B-4F8B-A038-1B17309459CB}" presName="horz1" presStyleCnt="0"/>
      <dgm:spPr/>
    </dgm:pt>
    <dgm:pt modelId="{916DE6BC-E0BA-4A01-9336-17BF8F79E572}" type="pres">
      <dgm:prSet presAssocID="{DCB49CBB-E07B-4F8B-A038-1B17309459CB}" presName="tx1" presStyleLbl="revTx" presStyleIdx="2" presStyleCnt="6"/>
      <dgm:spPr/>
    </dgm:pt>
    <dgm:pt modelId="{6C3DED15-9C85-4543-AEBC-F5F7CC517B9F}" type="pres">
      <dgm:prSet presAssocID="{DCB49CBB-E07B-4F8B-A038-1B17309459CB}" presName="vert1" presStyleCnt="0"/>
      <dgm:spPr/>
    </dgm:pt>
    <dgm:pt modelId="{C8A6FA78-1374-4F4E-8E53-E2E2D9DE9EF6}" type="pres">
      <dgm:prSet presAssocID="{AF372D65-5580-4148-A965-C10FE3570FC4}" presName="thickLine" presStyleLbl="alignNode1" presStyleIdx="3" presStyleCnt="6"/>
      <dgm:spPr/>
    </dgm:pt>
    <dgm:pt modelId="{30DC50F5-4652-4C47-8340-722B49E7039D}" type="pres">
      <dgm:prSet presAssocID="{AF372D65-5580-4148-A965-C10FE3570FC4}" presName="horz1" presStyleCnt="0"/>
      <dgm:spPr/>
    </dgm:pt>
    <dgm:pt modelId="{B0DC60DD-D7DB-42C4-A7B5-FBFB6D856590}" type="pres">
      <dgm:prSet presAssocID="{AF372D65-5580-4148-A965-C10FE3570FC4}" presName="tx1" presStyleLbl="revTx" presStyleIdx="3" presStyleCnt="6"/>
      <dgm:spPr/>
    </dgm:pt>
    <dgm:pt modelId="{D20FEF7D-E868-4BAF-997C-5E07C06BD6A5}" type="pres">
      <dgm:prSet presAssocID="{AF372D65-5580-4148-A965-C10FE3570FC4}" presName="vert1" presStyleCnt="0"/>
      <dgm:spPr/>
    </dgm:pt>
    <dgm:pt modelId="{0B70C381-0899-4C13-A63A-F6C30AA13F39}" type="pres">
      <dgm:prSet presAssocID="{C89B2461-0BD8-4538-995A-200D923515E6}" presName="thickLine" presStyleLbl="alignNode1" presStyleIdx="4" presStyleCnt="6"/>
      <dgm:spPr/>
    </dgm:pt>
    <dgm:pt modelId="{E41499B8-D131-4EEE-8F27-EB4C4051DDE7}" type="pres">
      <dgm:prSet presAssocID="{C89B2461-0BD8-4538-995A-200D923515E6}" presName="horz1" presStyleCnt="0"/>
      <dgm:spPr/>
    </dgm:pt>
    <dgm:pt modelId="{C25361D7-9417-486C-940F-B600B7B8F2CD}" type="pres">
      <dgm:prSet presAssocID="{C89B2461-0BD8-4538-995A-200D923515E6}" presName="tx1" presStyleLbl="revTx" presStyleIdx="4" presStyleCnt="6"/>
      <dgm:spPr/>
    </dgm:pt>
    <dgm:pt modelId="{148D16C6-CB0B-465F-9C61-E1C5F9661159}" type="pres">
      <dgm:prSet presAssocID="{C89B2461-0BD8-4538-995A-200D923515E6}" presName="vert1" presStyleCnt="0"/>
      <dgm:spPr/>
    </dgm:pt>
    <dgm:pt modelId="{98A2BA17-F26A-4EA9-8F37-7118FE4E1C1A}" type="pres">
      <dgm:prSet presAssocID="{1D5F9ED5-1858-43FE-B371-6D016B9D26C7}" presName="thickLine" presStyleLbl="alignNode1" presStyleIdx="5" presStyleCnt="6"/>
      <dgm:spPr/>
    </dgm:pt>
    <dgm:pt modelId="{3EB4817B-F9E6-4159-AA00-C8B702F3730B}" type="pres">
      <dgm:prSet presAssocID="{1D5F9ED5-1858-43FE-B371-6D016B9D26C7}" presName="horz1" presStyleCnt="0"/>
      <dgm:spPr/>
    </dgm:pt>
    <dgm:pt modelId="{26A4F878-4289-455A-8D52-10471A9C032D}" type="pres">
      <dgm:prSet presAssocID="{1D5F9ED5-1858-43FE-B371-6D016B9D26C7}" presName="tx1" presStyleLbl="revTx" presStyleIdx="5" presStyleCnt="6"/>
      <dgm:spPr/>
    </dgm:pt>
    <dgm:pt modelId="{973C1E89-F034-4118-AEF7-83A01DE9ABA8}" type="pres">
      <dgm:prSet presAssocID="{1D5F9ED5-1858-43FE-B371-6D016B9D26C7}" presName="vert1" presStyleCnt="0"/>
      <dgm:spPr/>
    </dgm:pt>
  </dgm:ptLst>
  <dgm:cxnLst>
    <dgm:cxn modelId="{7A0A010F-D350-4558-9984-A523651929EC}" srcId="{0051E326-712C-4DA9-9335-77F2239398C8}" destId="{DCB49CBB-E07B-4F8B-A038-1B17309459CB}" srcOrd="2" destOrd="0" parTransId="{F2FEB782-6EEE-4D8C-904F-068D05E9A668}" sibTransId="{E1074A22-F324-491B-BA95-2DD122AAD3E2}"/>
    <dgm:cxn modelId="{8911E364-8E4D-47BC-BD1C-4846E175E5C1}" type="presOf" srcId="{F1A52C89-7E81-4714-AB9F-401FAF55698F}" destId="{CC60170E-35CA-4285-B071-BB817F463D59}" srcOrd="0" destOrd="0" presId="urn:microsoft.com/office/officeart/2008/layout/LinedList"/>
    <dgm:cxn modelId="{49367969-6406-4EE6-A904-DB1271E199C0}" srcId="{0051E326-712C-4DA9-9335-77F2239398C8}" destId="{F1A52C89-7E81-4714-AB9F-401FAF55698F}" srcOrd="1" destOrd="0" parTransId="{0ADB2F23-FCD3-4923-8F80-B66D2F4CB576}" sibTransId="{4E943D49-8118-443F-BE37-5798E652CAF7}"/>
    <dgm:cxn modelId="{5335E46E-1F43-48CA-B6A1-F7F323FBD4BC}" srcId="{0051E326-712C-4DA9-9335-77F2239398C8}" destId="{C89B2461-0BD8-4538-995A-200D923515E6}" srcOrd="4" destOrd="0" parTransId="{CEB19BAF-43D3-4634-97D5-7FC2D1E73967}" sibTransId="{C9313102-A607-44F9-865C-15E3D006E7DE}"/>
    <dgm:cxn modelId="{95ABB7BB-3D16-4DDD-B18A-072A512933A9}" srcId="{0051E326-712C-4DA9-9335-77F2239398C8}" destId="{1D5F9ED5-1858-43FE-B371-6D016B9D26C7}" srcOrd="5" destOrd="0" parTransId="{43445253-4E78-4294-8005-11D3E6403001}" sibTransId="{79DE6FD9-35D2-4110-BC06-BC08869EE3A8}"/>
    <dgm:cxn modelId="{D68BE7C2-94EC-4FEB-BA40-6FA5AA47A661}" type="presOf" srcId="{AF372D65-5580-4148-A965-C10FE3570FC4}" destId="{B0DC60DD-D7DB-42C4-A7B5-FBFB6D856590}" srcOrd="0" destOrd="0" presId="urn:microsoft.com/office/officeart/2008/layout/LinedList"/>
    <dgm:cxn modelId="{A7D76CC6-93D3-4FC9-B4D8-C734C7576946}" type="presOf" srcId="{1D5F9ED5-1858-43FE-B371-6D016B9D26C7}" destId="{26A4F878-4289-455A-8D52-10471A9C032D}" srcOrd="0" destOrd="0" presId="urn:microsoft.com/office/officeart/2008/layout/LinedList"/>
    <dgm:cxn modelId="{C7033EC9-A6EF-4CAB-91E1-326D70D19531}" srcId="{0051E326-712C-4DA9-9335-77F2239398C8}" destId="{AF372D65-5580-4148-A965-C10FE3570FC4}" srcOrd="3" destOrd="0" parTransId="{E5527208-BC62-4345-9D22-472A61DC432E}" sibTransId="{9D70FF95-BBE0-4AC0-8181-A31D5BDB6BFD}"/>
    <dgm:cxn modelId="{E2E5E6D6-68E9-4EA7-9085-7D5C41240441}" type="presOf" srcId="{C89B2461-0BD8-4538-995A-200D923515E6}" destId="{C25361D7-9417-486C-940F-B600B7B8F2CD}" srcOrd="0" destOrd="0" presId="urn:microsoft.com/office/officeart/2008/layout/LinedList"/>
    <dgm:cxn modelId="{602BBEDB-E5BB-4A5C-8DE4-0A4BBFEFB194}" type="presOf" srcId="{0C1525A5-C05F-4DAC-AB49-68DC07351D68}" destId="{E5097344-362F-4E02-8787-EB0D21EB067A}" srcOrd="0" destOrd="0" presId="urn:microsoft.com/office/officeart/2008/layout/LinedList"/>
    <dgm:cxn modelId="{01DEB5E1-110D-4A2C-9B5A-FB5BC3EC7857}" type="presOf" srcId="{DCB49CBB-E07B-4F8B-A038-1B17309459CB}" destId="{916DE6BC-E0BA-4A01-9336-17BF8F79E572}" srcOrd="0" destOrd="0" presId="urn:microsoft.com/office/officeart/2008/layout/LinedList"/>
    <dgm:cxn modelId="{281ED6E8-15F7-44AB-B578-1A5E63B647E0}" srcId="{0051E326-712C-4DA9-9335-77F2239398C8}" destId="{0C1525A5-C05F-4DAC-AB49-68DC07351D68}" srcOrd="0" destOrd="0" parTransId="{031A4F6B-19FD-46E4-8112-2CD9DB4D1CDD}" sibTransId="{5E25867D-7878-4566-827D-5C7380FCBA40}"/>
    <dgm:cxn modelId="{9751F1F6-0EAE-4DA0-AB36-195B211EC584}" type="presOf" srcId="{0051E326-712C-4DA9-9335-77F2239398C8}" destId="{EBC3C0B5-0D0E-4357-B6B1-2FA4F47BF734}" srcOrd="0" destOrd="0" presId="urn:microsoft.com/office/officeart/2008/layout/LinedList"/>
    <dgm:cxn modelId="{433BAF42-D253-4900-A0C1-3C4BD98514D2}" type="presParOf" srcId="{EBC3C0B5-0D0E-4357-B6B1-2FA4F47BF734}" destId="{050B8884-408E-404B-8ED3-B8216A59CDB5}" srcOrd="0" destOrd="0" presId="urn:microsoft.com/office/officeart/2008/layout/LinedList"/>
    <dgm:cxn modelId="{C9D855C9-9FA8-47CB-A069-58B486674DBE}" type="presParOf" srcId="{EBC3C0B5-0D0E-4357-B6B1-2FA4F47BF734}" destId="{9679A731-EAE9-4058-9711-7D3266F4D113}" srcOrd="1" destOrd="0" presId="urn:microsoft.com/office/officeart/2008/layout/LinedList"/>
    <dgm:cxn modelId="{E7CDF0BE-9AE4-43AB-8BE3-6A00B2B62179}" type="presParOf" srcId="{9679A731-EAE9-4058-9711-7D3266F4D113}" destId="{E5097344-362F-4E02-8787-EB0D21EB067A}" srcOrd="0" destOrd="0" presId="urn:microsoft.com/office/officeart/2008/layout/LinedList"/>
    <dgm:cxn modelId="{9B34E042-82C1-45CA-97A0-34E105CFAFA1}" type="presParOf" srcId="{9679A731-EAE9-4058-9711-7D3266F4D113}" destId="{DDA4DD9F-2479-4DB2-ADC6-FAA127F13876}" srcOrd="1" destOrd="0" presId="urn:microsoft.com/office/officeart/2008/layout/LinedList"/>
    <dgm:cxn modelId="{F95BEB3D-3A59-45E1-B7A7-286CCB01A671}" type="presParOf" srcId="{EBC3C0B5-0D0E-4357-B6B1-2FA4F47BF734}" destId="{A9AADF4E-89C5-469D-9717-5BDC87E86613}" srcOrd="2" destOrd="0" presId="urn:microsoft.com/office/officeart/2008/layout/LinedList"/>
    <dgm:cxn modelId="{A8E0F506-38D3-4E2F-B392-AA98F2646199}" type="presParOf" srcId="{EBC3C0B5-0D0E-4357-B6B1-2FA4F47BF734}" destId="{BF1C1B44-9319-4135-83B9-07069FC49FC0}" srcOrd="3" destOrd="0" presId="urn:microsoft.com/office/officeart/2008/layout/LinedList"/>
    <dgm:cxn modelId="{1994F563-8CB6-4564-865B-FC93A032CAA3}" type="presParOf" srcId="{BF1C1B44-9319-4135-83B9-07069FC49FC0}" destId="{CC60170E-35CA-4285-B071-BB817F463D59}" srcOrd="0" destOrd="0" presId="urn:microsoft.com/office/officeart/2008/layout/LinedList"/>
    <dgm:cxn modelId="{3601EFAC-1353-4672-B1E0-793B22097D6E}" type="presParOf" srcId="{BF1C1B44-9319-4135-83B9-07069FC49FC0}" destId="{5F3624DA-3CDD-4AE4-93C1-2FCAA7186223}" srcOrd="1" destOrd="0" presId="urn:microsoft.com/office/officeart/2008/layout/LinedList"/>
    <dgm:cxn modelId="{B67BA99F-B57A-46B9-9A82-E9B2700F872E}" type="presParOf" srcId="{EBC3C0B5-0D0E-4357-B6B1-2FA4F47BF734}" destId="{E16299F2-3700-4FAD-ABB7-ABC3F755D5FA}" srcOrd="4" destOrd="0" presId="urn:microsoft.com/office/officeart/2008/layout/LinedList"/>
    <dgm:cxn modelId="{E885B0B8-A5F6-47EF-90D1-4C0C83C7A4BF}" type="presParOf" srcId="{EBC3C0B5-0D0E-4357-B6B1-2FA4F47BF734}" destId="{B77B6772-D30E-4E3F-ACA5-5F67B00B033E}" srcOrd="5" destOrd="0" presId="urn:microsoft.com/office/officeart/2008/layout/LinedList"/>
    <dgm:cxn modelId="{9433B219-E6E0-4A5B-9CB8-A305B5DB7BCB}" type="presParOf" srcId="{B77B6772-D30E-4E3F-ACA5-5F67B00B033E}" destId="{916DE6BC-E0BA-4A01-9336-17BF8F79E572}" srcOrd="0" destOrd="0" presId="urn:microsoft.com/office/officeart/2008/layout/LinedList"/>
    <dgm:cxn modelId="{150508F6-27CC-47B2-8316-EE15D3B851A3}" type="presParOf" srcId="{B77B6772-D30E-4E3F-ACA5-5F67B00B033E}" destId="{6C3DED15-9C85-4543-AEBC-F5F7CC517B9F}" srcOrd="1" destOrd="0" presId="urn:microsoft.com/office/officeart/2008/layout/LinedList"/>
    <dgm:cxn modelId="{58683896-52A7-49E4-8E81-A244E57DF60D}" type="presParOf" srcId="{EBC3C0B5-0D0E-4357-B6B1-2FA4F47BF734}" destId="{C8A6FA78-1374-4F4E-8E53-E2E2D9DE9EF6}" srcOrd="6" destOrd="0" presId="urn:microsoft.com/office/officeart/2008/layout/LinedList"/>
    <dgm:cxn modelId="{9EF56289-1215-4BEC-AA62-FE6069C64247}" type="presParOf" srcId="{EBC3C0B5-0D0E-4357-B6B1-2FA4F47BF734}" destId="{30DC50F5-4652-4C47-8340-722B49E7039D}" srcOrd="7" destOrd="0" presId="urn:microsoft.com/office/officeart/2008/layout/LinedList"/>
    <dgm:cxn modelId="{F7779520-CE25-4881-ADB3-9C1CC361FE81}" type="presParOf" srcId="{30DC50F5-4652-4C47-8340-722B49E7039D}" destId="{B0DC60DD-D7DB-42C4-A7B5-FBFB6D856590}" srcOrd="0" destOrd="0" presId="urn:microsoft.com/office/officeart/2008/layout/LinedList"/>
    <dgm:cxn modelId="{4E5FDDC7-E454-445E-A285-93154B51CDAD}" type="presParOf" srcId="{30DC50F5-4652-4C47-8340-722B49E7039D}" destId="{D20FEF7D-E868-4BAF-997C-5E07C06BD6A5}" srcOrd="1" destOrd="0" presId="urn:microsoft.com/office/officeart/2008/layout/LinedList"/>
    <dgm:cxn modelId="{228BBCFD-0748-46B6-9966-FF0A674F335C}" type="presParOf" srcId="{EBC3C0B5-0D0E-4357-B6B1-2FA4F47BF734}" destId="{0B70C381-0899-4C13-A63A-F6C30AA13F39}" srcOrd="8" destOrd="0" presId="urn:microsoft.com/office/officeart/2008/layout/LinedList"/>
    <dgm:cxn modelId="{53DDCCB9-86A1-4C2E-A4F4-E2CC3CA1E324}" type="presParOf" srcId="{EBC3C0B5-0D0E-4357-B6B1-2FA4F47BF734}" destId="{E41499B8-D131-4EEE-8F27-EB4C4051DDE7}" srcOrd="9" destOrd="0" presId="urn:microsoft.com/office/officeart/2008/layout/LinedList"/>
    <dgm:cxn modelId="{29CAF234-4C35-45FC-A170-DC46672FC8DA}" type="presParOf" srcId="{E41499B8-D131-4EEE-8F27-EB4C4051DDE7}" destId="{C25361D7-9417-486C-940F-B600B7B8F2CD}" srcOrd="0" destOrd="0" presId="urn:microsoft.com/office/officeart/2008/layout/LinedList"/>
    <dgm:cxn modelId="{67B6D67A-F88D-47BF-8FC7-FCA8EF952F28}" type="presParOf" srcId="{E41499B8-D131-4EEE-8F27-EB4C4051DDE7}" destId="{148D16C6-CB0B-465F-9C61-E1C5F9661159}" srcOrd="1" destOrd="0" presId="urn:microsoft.com/office/officeart/2008/layout/LinedList"/>
    <dgm:cxn modelId="{F0A5784F-1354-462B-BD0D-483578C7E066}" type="presParOf" srcId="{EBC3C0B5-0D0E-4357-B6B1-2FA4F47BF734}" destId="{98A2BA17-F26A-4EA9-8F37-7118FE4E1C1A}" srcOrd="10" destOrd="0" presId="urn:microsoft.com/office/officeart/2008/layout/LinedList"/>
    <dgm:cxn modelId="{C994D0B9-94B0-4D0F-8BFE-4B3F72590515}" type="presParOf" srcId="{EBC3C0B5-0D0E-4357-B6B1-2FA4F47BF734}" destId="{3EB4817B-F9E6-4159-AA00-C8B702F3730B}" srcOrd="11" destOrd="0" presId="urn:microsoft.com/office/officeart/2008/layout/LinedList"/>
    <dgm:cxn modelId="{9D4ECC95-89EB-4F98-B68D-E7DE2405151B}" type="presParOf" srcId="{3EB4817B-F9E6-4159-AA00-C8B702F3730B}" destId="{26A4F878-4289-455A-8D52-10471A9C032D}" srcOrd="0" destOrd="0" presId="urn:microsoft.com/office/officeart/2008/layout/LinedList"/>
    <dgm:cxn modelId="{57585D41-1985-4854-BB1C-EA983ACB7DB3}" type="presParOf" srcId="{3EB4817B-F9E6-4159-AA00-C8B702F3730B}" destId="{973C1E89-F034-4118-AEF7-83A01DE9ABA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0200B1-A7EA-41E3-9200-F7F6F6FCEA1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FD2CBCB7-3083-4EE3-A70F-9E8C31A14F51}">
      <dgm:prSet/>
      <dgm:spPr/>
      <dgm:t>
        <a:bodyPr/>
        <a:lstStyle/>
        <a:p>
          <a:r>
            <a:rPr lang="en-US" b="0" i="0" dirty="0"/>
            <a:t>20.6% Problematic drinking (6.1% of general population)</a:t>
          </a:r>
          <a:endParaRPr lang="en-US" dirty="0"/>
        </a:p>
      </dgm:t>
    </dgm:pt>
    <dgm:pt modelId="{B72F6A69-2792-4495-B4E6-A9D9E559DA59}" type="parTrans" cxnId="{00FC4FC8-E3DF-4AFE-8E05-EABB352EEC2C}">
      <dgm:prSet/>
      <dgm:spPr/>
      <dgm:t>
        <a:bodyPr/>
        <a:lstStyle/>
        <a:p>
          <a:endParaRPr lang="en-US"/>
        </a:p>
      </dgm:t>
    </dgm:pt>
    <dgm:pt modelId="{279A35A0-0392-43C5-A274-09E9EE8EFA2A}" type="sibTrans" cxnId="{00FC4FC8-E3DF-4AFE-8E05-EABB352EEC2C}">
      <dgm:prSet/>
      <dgm:spPr/>
      <dgm:t>
        <a:bodyPr/>
        <a:lstStyle/>
        <a:p>
          <a:endParaRPr lang="en-US"/>
        </a:p>
      </dgm:t>
    </dgm:pt>
    <dgm:pt modelId="{C7148687-BD90-464C-80A1-9FF2770A07AD}">
      <dgm:prSet/>
      <dgm:spPr/>
      <dgm:t>
        <a:bodyPr/>
        <a:lstStyle/>
        <a:p>
          <a:r>
            <a:rPr lang="en-US" b="0" i="0" dirty="0"/>
            <a:t>Men more than Women</a:t>
          </a:r>
          <a:endParaRPr lang="en-US" dirty="0"/>
        </a:p>
      </dgm:t>
    </dgm:pt>
    <dgm:pt modelId="{B24076D7-6887-4650-AA74-2BC16E9D2DD1}" type="parTrans" cxnId="{ACEA2847-CA1C-4B37-8D08-86411FBEEEFD}">
      <dgm:prSet/>
      <dgm:spPr/>
      <dgm:t>
        <a:bodyPr/>
        <a:lstStyle/>
        <a:p>
          <a:endParaRPr lang="en-US"/>
        </a:p>
      </dgm:t>
    </dgm:pt>
    <dgm:pt modelId="{F1F5CEDE-8595-41D4-8ABC-C7A71051575A}" type="sibTrans" cxnId="{ACEA2847-CA1C-4B37-8D08-86411FBEEEFD}">
      <dgm:prSet/>
      <dgm:spPr/>
      <dgm:t>
        <a:bodyPr/>
        <a:lstStyle/>
        <a:p>
          <a:endParaRPr lang="en-US"/>
        </a:p>
      </dgm:t>
    </dgm:pt>
    <dgm:pt modelId="{726FF919-305B-4DA3-9685-BB9E29FD0D9A}">
      <dgm:prSet/>
      <dgm:spPr/>
      <dgm:t>
        <a:bodyPr/>
        <a:lstStyle/>
        <a:p>
          <a:r>
            <a:rPr lang="en-US" b="0" i="0" dirty="0"/>
            <a:t>MEN:  25.1%</a:t>
          </a:r>
          <a:endParaRPr lang="en-US" dirty="0"/>
        </a:p>
      </dgm:t>
    </dgm:pt>
    <dgm:pt modelId="{2B274BD0-429E-4622-A7A6-F346C73AD7BF}" type="parTrans" cxnId="{B0514011-B594-414E-A411-3872B86A95C6}">
      <dgm:prSet/>
      <dgm:spPr/>
      <dgm:t>
        <a:bodyPr/>
        <a:lstStyle/>
        <a:p>
          <a:endParaRPr lang="en-US"/>
        </a:p>
      </dgm:t>
    </dgm:pt>
    <dgm:pt modelId="{B0DEBC88-7BBD-4F73-9BBD-6E63FFBBF1D5}" type="sibTrans" cxnId="{B0514011-B594-414E-A411-3872B86A95C6}">
      <dgm:prSet/>
      <dgm:spPr/>
      <dgm:t>
        <a:bodyPr/>
        <a:lstStyle/>
        <a:p>
          <a:endParaRPr lang="en-US"/>
        </a:p>
      </dgm:t>
    </dgm:pt>
    <dgm:pt modelId="{AA1BFC3D-2F45-473A-B5F9-E2D8D5D9E383}">
      <dgm:prSet/>
      <dgm:spPr/>
      <dgm:t>
        <a:bodyPr/>
        <a:lstStyle/>
        <a:p>
          <a:r>
            <a:rPr lang="en-US" b="0" i="0" dirty="0"/>
            <a:t>Women:  15.5%</a:t>
          </a:r>
          <a:endParaRPr lang="en-US" dirty="0"/>
        </a:p>
      </dgm:t>
    </dgm:pt>
    <dgm:pt modelId="{C0F0EFC2-A3C1-4012-82F9-173BF07B482F}" type="parTrans" cxnId="{3992CACB-9A4E-4086-8491-2F139243DC79}">
      <dgm:prSet/>
      <dgm:spPr/>
      <dgm:t>
        <a:bodyPr/>
        <a:lstStyle/>
        <a:p>
          <a:endParaRPr lang="en-US"/>
        </a:p>
      </dgm:t>
    </dgm:pt>
    <dgm:pt modelId="{83DFABE2-A54B-49F4-941D-12DB3D04A5C8}" type="sibTrans" cxnId="{3992CACB-9A4E-4086-8491-2F139243DC79}">
      <dgm:prSet/>
      <dgm:spPr/>
      <dgm:t>
        <a:bodyPr/>
        <a:lstStyle/>
        <a:p>
          <a:endParaRPr lang="en-US"/>
        </a:p>
      </dgm:t>
    </dgm:pt>
    <dgm:pt modelId="{D687FEA9-146D-476B-B9C9-EFE405A55DDD}">
      <dgm:prSet/>
      <dgm:spPr/>
      <dgm:t>
        <a:bodyPr/>
        <a:lstStyle/>
        <a:p>
          <a:r>
            <a:rPr lang="en-US" b="0" i="0" dirty="0"/>
            <a:t>Young more than Older</a:t>
          </a:r>
          <a:endParaRPr lang="en-US" dirty="0"/>
        </a:p>
      </dgm:t>
    </dgm:pt>
    <dgm:pt modelId="{5701C6BF-C306-40E6-B579-552FD9D0650A}" type="parTrans" cxnId="{1C46376D-B748-4C52-8E75-6266D00E2B98}">
      <dgm:prSet/>
      <dgm:spPr/>
      <dgm:t>
        <a:bodyPr/>
        <a:lstStyle/>
        <a:p>
          <a:endParaRPr lang="en-US"/>
        </a:p>
      </dgm:t>
    </dgm:pt>
    <dgm:pt modelId="{F56E03D0-D6B5-455E-93E5-A98E8FAACFA5}" type="sibTrans" cxnId="{1C46376D-B748-4C52-8E75-6266D00E2B98}">
      <dgm:prSet/>
      <dgm:spPr/>
      <dgm:t>
        <a:bodyPr/>
        <a:lstStyle/>
        <a:p>
          <a:endParaRPr lang="en-US"/>
        </a:p>
      </dgm:t>
    </dgm:pt>
    <dgm:pt modelId="{B8CA69EA-5974-4A5D-8D7C-F8739E3BCED2}">
      <dgm:prSet/>
      <dgm:spPr/>
      <dgm:t>
        <a:bodyPr/>
        <a:lstStyle/>
        <a:p>
          <a:r>
            <a:rPr lang="en-US" b="0" i="0" dirty="0"/>
            <a:t>30 or Younger:  31.9%</a:t>
          </a:r>
          <a:endParaRPr lang="en-US" dirty="0"/>
        </a:p>
      </dgm:t>
    </dgm:pt>
    <dgm:pt modelId="{B553E500-F5DF-41D6-B53C-D446CE9233BE}" type="parTrans" cxnId="{E3250404-9536-44D7-B97F-26946D05B24C}">
      <dgm:prSet/>
      <dgm:spPr/>
      <dgm:t>
        <a:bodyPr/>
        <a:lstStyle/>
        <a:p>
          <a:endParaRPr lang="en-US"/>
        </a:p>
      </dgm:t>
    </dgm:pt>
    <dgm:pt modelId="{886A7547-AFF1-464F-9BF7-F944A90D2954}" type="sibTrans" cxnId="{E3250404-9536-44D7-B97F-26946D05B24C}">
      <dgm:prSet/>
      <dgm:spPr/>
      <dgm:t>
        <a:bodyPr/>
        <a:lstStyle/>
        <a:p>
          <a:endParaRPr lang="en-US"/>
        </a:p>
      </dgm:t>
    </dgm:pt>
    <dgm:pt modelId="{C14406D8-CFE0-47ED-A696-8546759E9A06}">
      <dgm:prSet/>
      <dgm:spPr/>
      <dgm:t>
        <a:bodyPr/>
        <a:lstStyle/>
        <a:p>
          <a:r>
            <a:rPr lang="en-US" b="0" i="0" dirty="0"/>
            <a:t>51-60:  16.2%</a:t>
          </a:r>
          <a:endParaRPr lang="en-US" dirty="0"/>
        </a:p>
      </dgm:t>
    </dgm:pt>
    <dgm:pt modelId="{CEC0CAED-40E0-4775-9EEC-E8BA8563D433}" type="parTrans" cxnId="{5A671FE4-4585-42B8-B1A3-596FDF1E6833}">
      <dgm:prSet/>
      <dgm:spPr/>
      <dgm:t>
        <a:bodyPr/>
        <a:lstStyle/>
        <a:p>
          <a:endParaRPr lang="en-US"/>
        </a:p>
      </dgm:t>
    </dgm:pt>
    <dgm:pt modelId="{36C5249D-D2F9-47E4-BA55-DD41DD13B5D1}" type="sibTrans" cxnId="{5A671FE4-4585-42B8-B1A3-596FDF1E6833}">
      <dgm:prSet/>
      <dgm:spPr/>
      <dgm:t>
        <a:bodyPr/>
        <a:lstStyle/>
        <a:p>
          <a:endParaRPr lang="en-US"/>
        </a:p>
      </dgm:t>
    </dgm:pt>
    <dgm:pt modelId="{A2A5317E-9903-4807-AFBB-651F368F0E16}">
      <dgm:prSet/>
      <dgm:spPr/>
      <dgm:t>
        <a:bodyPr/>
        <a:lstStyle/>
        <a:p>
          <a:r>
            <a:rPr lang="en-US" b="0" i="0" dirty="0"/>
            <a:t>Employment Matters</a:t>
          </a:r>
          <a:endParaRPr lang="en-US" dirty="0"/>
        </a:p>
      </dgm:t>
    </dgm:pt>
    <dgm:pt modelId="{AEEC07EE-BE99-4CFF-91FC-D8BDD517568D}" type="parTrans" cxnId="{4413F9D3-78E2-451B-861C-2BFE1F8C3611}">
      <dgm:prSet/>
      <dgm:spPr/>
      <dgm:t>
        <a:bodyPr/>
        <a:lstStyle/>
        <a:p>
          <a:endParaRPr lang="en-US"/>
        </a:p>
      </dgm:t>
    </dgm:pt>
    <dgm:pt modelId="{92DBB3E1-D46F-4F14-B3A2-A2D81EB1F3C7}" type="sibTrans" cxnId="{4413F9D3-78E2-451B-861C-2BFE1F8C3611}">
      <dgm:prSet/>
      <dgm:spPr/>
      <dgm:t>
        <a:bodyPr/>
        <a:lstStyle/>
        <a:p>
          <a:endParaRPr lang="en-US"/>
        </a:p>
      </dgm:t>
    </dgm:pt>
    <dgm:pt modelId="{E2BA077E-663E-4F33-BAD0-6A5BD300616E}">
      <dgm:prSet/>
      <dgm:spPr/>
      <dgm:t>
        <a:bodyPr/>
        <a:lstStyle/>
        <a:p>
          <a:r>
            <a:rPr lang="en-US" b="0" i="0" dirty="0"/>
            <a:t>Bar Association Employed: 24%</a:t>
          </a:r>
          <a:endParaRPr lang="en-US" dirty="0"/>
        </a:p>
      </dgm:t>
    </dgm:pt>
    <dgm:pt modelId="{E017AD40-C227-46F8-8B00-067458FF2905}" type="parTrans" cxnId="{1368D7E1-0993-47FD-8297-8681A6860BEE}">
      <dgm:prSet/>
      <dgm:spPr/>
      <dgm:t>
        <a:bodyPr/>
        <a:lstStyle/>
        <a:p>
          <a:endParaRPr lang="en-US"/>
        </a:p>
      </dgm:t>
    </dgm:pt>
    <dgm:pt modelId="{CB811D99-F29A-4CF8-995F-E2C02EB43198}" type="sibTrans" cxnId="{1368D7E1-0993-47FD-8297-8681A6860BEE}">
      <dgm:prSet/>
      <dgm:spPr/>
      <dgm:t>
        <a:bodyPr/>
        <a:lstStyle/>
        <a:p>
          <a:endParaRPr lang="en-US"/>
        </a:p>
      </dgm:t>
    </dgm:pt>
    <dgm:pt modelId="{4B92CA39-544E-49EC-9868-9168F20FA712}">
      <dgm:prSet/>
      <dgm:spPr/>
      <dgm:t>
        <a:bodyPr/>
        <a:lstStyle/>
        <a:p>
          <a:r>
            <a:rPr lang="en-US" b="0" i="0" dirty="0"/>
            <a:t>Solo Practitioner:  19%</a:t>
          </a:r>
          <a:endParaRPr lang="en-US" dirty="0"/>
        </a:p>
      </dgm:t>
    </dgm:pt>
    <dgm:pt modelId="{2F7003FF-DD66-44F7-B771-2A9AF4916CCF}" type="parTrans" cxnId="{42DEA9A3-3144-4F12-AFB9-F1832A316676}">
      <dgm:prSet/>
      <dgm:spPr/>
      <dgm:t>
        <a:bodyPr/>
        <a:lstStyle/>
        <a:p>
          <a:endParaRPr lang="en-US"/>
        </a:p>
      </dgm:t>
    </dgm:pt>
    <dgm:pt modelId="{7F4C8CDC-2737-4D98-BF16-ECA3E7E31B48}" type="sibTrans" cxnId="{42DEA9A3-3144-4F12-AFB9-F1832A316676}">
      <dgm:prSet/>
      <dgm:spPr/>
      <dgm:t>
        <a:bodyPr/>
        <a:lstStyle/>
        <a:p>
          <a:endParaRPr lang="en-US"/>
        </a:p>
      </dgm:t>
    </dgm:pt>
    <dgm:pt modelId="{DAC975D7-9D99-41B3-ABF0-04EB0FE46EA5}" type="pres">
      <dgm:prSet presAssocID="{940200B1-A7EA-41E3-9200-F7F6F6FCEA1C}" presName="root" presStyleCnt="0">
        <dgm:presLayoutVars>
          <dgm:dir/>
          <dgm:resizeHandles val="exact"/>
        </dgm:presLayoutVars>
      </dgm:prSet>
      <dgm:spPr/>
    </dgm:pt>
    <dgm:pt modelId="{92AFA325-8008-4732-A615-3152D517BAB9}" type="pres">
      <dgm:prSet presAssocID="{FD2CBCB7-3083-4EE3-A70F-9E8C31A14F51}" presName="compNode" presStyleCnt="0"/>
      <dgm:spPr/>
    </dgm:pt>
    <dgm:pt modelId="{C9BFA966-C131-41C6-B043-00CAC16AECB7}" type="pres">
      <dgm:prSet presAssocID="{FD2CBCB7-3083-4EE3-A70F-9E8C31A14F51}" presName="bgRect" presStyleLbl="bgShp" presStyleIdx="0" presStyleCnt="4"/>
      <dgm:spPr/>
    </dgm:pt>
    <dgm:pt modelId="{5179141B-DB53-4FF4-8822-63932ECBF9D0}" type="pres">
      <dgm:prSet presAssocID="{FD2CBCB7-3083-4EE3-A70F-9E8C31A14F5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tini"/>
        </a:ext>
      </dgm:extLst>
    </dgm:pt>
    <dgm:pt modelId="{C8029EDB-704D-4781-B084-EB7501D2693E}" type="pres">
      <dgm:prSet presAssocID="{FD2CBCB7-3083-4EE3-A70F-9E8C31A14F51}" presName="spaceRect" presStyleCnt="0"/>
      <dgm:spPr/>
    </dgm:pt>
    <dgm:pt modelId="{C2DADE2D-2865-48E6-9EF8-11D37B2EF3DD}" type="pres">
      <dgm:prSet presAssocID="{FD2CBCB7-3083-4EE3-A70F-9E8C31A14F51}" presName="parTx" presStyleLbl="revTx" presStyleIdx="0" presStyleCnt="7">
        <dgm:presLayoutVars>
          <dgm:chMax val="0"/>
          <dgm:chPref val="0"/>
        </dgm:presLayoutVars>
      </dgm:prSet>
      <dgm:spPr/>
    </dgm:pt>
    <dgm:pt modelId="{BA367BEF-9AA5-4F63-82A9-515C88B59CB7}" type="pres">
      <dgm:prSet presAssocID="{279A35A0-0392-43C5-A274-09E9EE8EFA2A}" presName="sibTrans" presStyleCnt="0"/>
      <dgm:spPr/>
    </dgm:pt>
    <dgm:pt modelId="{B8CE73BD-8847-4923-9393-EB5CFDD81F28}" type="pres">
      <dgm:prSet presAssocID="{C7148687-BD90-464C-80A1-9FF2770A07AD}" presName="compNode" presStyleCnt="0"/>
      <dgm:spPr/>
    </dgm:pt>
    <dgm:pt modelId="{F4900A9A-5D36-4825-A894-320CBC8771EE}" type="pres">
      <dgm:prSet presAssocID="{C7148687-BD90-464C-80A1-9FF2770A07AD}" presName="bgRect" presStyleLbl="bgShp" presStyleIdx="1" presStyleCnt="4" custLinFactNeighborY="1658"/>
      <dgm:spPr/>
    </dgm:pt>
    <dgm:pt modelId="{B335BCDF-A406-426F-AB4D-9789F6076636}" type="pres">
      <dgm:prSet presAssocID="{C7148687-BD90-464C-80A1-9FF2770A07A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le"/>
        </a:ext>
      </dgm:extLst>
    </dgm:pt>
    <dgm:pt modelId="{21020216-862D-4172-953B-0CF0F1189C8C}" type="pres">
      <dgm:prSet presAssocID="{C7148687-BD90-464C-80A1-9FF2770A07AD}" presName="spaceRect" presStyleCnt="0"/>
      <dgm:spPr/>
    </dgm:pt>
    <dgm:pt modelId="{333E0F28-D3F3-4739-B8FA-AE8B664085CC}" type="pres">
      <dgm:prSet presAssocID="{C7148687-BD90-464C-80A1-9FF2770A07AD}" presName="parTx" presStyleLbl="revTx" presStyleIdx="1" presStyleCnt="7">
        <dgm:presLayoutVars>
          <dgm:chMax val="0"/>
          <dgm:chPref val="0"/>
        </dgm:presLayoutVars>
      </dgm:prSet>
      <dgm:spPr/>
    </dgm:pt>
    <dgm:pt modelId="{439EBBC0-5571-4CC1-9F3A-EF892325A744}" type="pres">
      <dgm:prSet presAssocID="{C7148687-BD90-464C-80A1-9FF2770A07AD}" presName="desTx" presStyleLbl="revTx" presStyleIdx="2" presStyleCnt="7">
        <dgm:presLayoutVars/>
      </dgm:prSet>
      <dgm:spPr/>
    </dgm:pt>
    <dgm:pt modelId="{D0CE2A07-5D5C-4ADC-9359-8E7C80D3426C}" type="pres">
      <dgm:prSet presAssocID="{F1F5CEDE-8595-41D4-8ABC-C7A71051575A}" presName="sibTrans" presStyleCnt="0"/>
      <dgm:spPr/>
    </dgm:pt>
    <dgm:pt modelId="{7BD5C39E-E463-43EA-8FD7-72411272D968}" type="pres">
      <dgm:prSet presAssocID="{D687FEA9-146D-476B-B9C9-EFE405A55DDD}" presName="compNode" presStyleCnt="0"/>
      <dgm:spPr/>
    </dgm:pt>
    <dgm:pt modelId="{15E05BE9-446A-47D8-A1B5-C680891BDE84}" type="pres">
      <dgm:prSet presAssocID="{D687FEA9-146D-476B-B9C9-EFE405A55DDD}" presName="bgRect" presStyleLbl="bgShp" presStyleIdx="2" presStyleCnt="4"/>
      <dgm:spPr/>
    </dgm:pt>
    <dgm:pt modelId="{FCDB0E41-4EB1-4FED-9DC3-0A2FAE6FBC47}" type="pres">
      <dgm:prSet presAssocID="{D687FEA9-146D-476B-B9C9-EFE405A55DD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Cane"/>
        </a:ext>
      </dgm:extLst>
    </dgm:pt>
    <dgm:pt modelId="{03BD1CF5-794A-4629-8BC6-841A90D531A4}" type="pres">
      <dgm:prSet presAssocID="{D687FEA9-146D-476B-B9C9-EFE405A55DDD}" presName="spaceRect" presStyleCnt="0"/>
      <dgm:spPr/>
    </dgm:pt>
    <dgm:pt modelId="{1C23B20A-4382-4AF9-BD2D-9FEC5C6634DD}" type="pres">
      <dgm:prSet presAssocID="{D687FEA9-146D-476B-B9C9-EFE405A55DDD}" presName="parTx" presStyleLbl="revTx" presStyleIdx="3" presStyleCnt="7">
        <dgm:presLayoutVars>
          <dgm:chMax val="0"/>
          <dgm:chPref val="0"/>
        </dgm:presLayoutVars>
      </dgm:prSet>
      <dgm:spPr/>
    </dgm:pt>
    <dgm:pt modelId="{985A4E08-3CE0-44F4-8C22-C09B2077B34A}" type="pres">
      <dgm:prSet presAssocID="{D687FEA9-146D-476B-B9C9-EFE405A55DDD}" presName="desTx" presStyleLbl="revTx" presStyleIdx="4" presStyleCnt="7">
        <dgm:presLayoutVars/>
      </dgm:prSet>
      <dgm:spPr/>
    </dgm:pt>
    <dgm:pt modelId="{1AC67D47-1A2A-42F4-88D4-2A5DADEC31E2}" type="pres">
      <dgm:prSet presAssocID="{F56E03D0-D6B5-455E-93E5-A98E8FAACFA5}" presName="sibTrans" presStyleCnt="0"/>
      <dgm:spPr/>
    </dgm:pt>
    <dgm:pt modelId="{59108D34-D764-4026-9B02-4C585B83762E}" type="pres">
      <dgm:prSet presAssocID="{A2A5317E-9903-4807-AFBB-651F368F0E16}" presName="compNode" presStyleCnt="0"/>
      <dgm:spPr/>
    </dgm:pt>
    <dgm:pt modelId="{0987E43F-EBD7-4157-8FEA-5967801A0D3B}" type="pres">
      <dgm:prSet presAssocID="{A2A5317E-9903-4807-AFBB-651F368F0E16}" presName="bgRect" presStyleLbl="bgShp" presStyleIdx="3" presStyleCnt="4"/>
      <dgm:spPr/>
    </dgm:pt>
    <dgm:pt modelId="{6F5DBC6D-0188-42B6-A612-E3EAFFC04A1E}" type="pres">
      <dgm:prSet presAssocID="{A2A5317E-9903-4807-AFBB-651F368F0E1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488F2FD9-6907-43C3-9876-E8644D9B9742}" type="pres">
      <dgm:prSet presAssocID="{A2A5317E-9903-4807-AFBB-651F368F0E16}" presName="spaceRect" presStyleCnt="0"/>
      <dgm:spPr/>
    </dgm:pt>
    <dgm:pt modelId="{2F566661-4FC8-4509-9B86-3D4E369C0409}" type="pres">
      <dgm:prSet presAssocID="{A2A5317E-9903-4807-AFBB-651F368F0E16}" presName="parTx" presStyleLbl="revTx" presStyleIdx="5" presStyleCnt="7">
        <dgm:presLayoutVars>
          <dgm:chMax val="0"/>
          <dgm:chPref val="0"/>
        </dgm:presLayoutVars>
      </dgm:prSet>
      <dgm:spPr/>
    </dgm:pt>
    <dgm:pt modelId="{344B44C4-6983-4505-958F-7BD99146FE7D}" type="pres">
      <dgm:prSet presAssocID="{A2A5317E-9903-4807-AFBB-651F368F0E16}" presName="desTx" presStyleLbl="revTx" presStyleIdx="6" presStyleCnt="7">
        <dgm:presLayoutVars/>
      </dgm:prSet>
      <dgm:spPr/>
    </dgm:pt>
  </dgm:ptLst>
  <dgm:cxnLst>
    <dgm:cxn modelId="{E3250404-9536-44D7-B97F-26946D05B24C}" srcId="{D687FEA9-146D-476B-B9C9-EFE405A55DDD}" destId="{B8CA69EA-5974-4A5D-8D7C-F8739E3BCED2}" srcOrd="0" destOrd="0" parTransId="{B553E500-F5DF-41D6-B53C-D446CE9233BE}" sibTransId="{886A7547-AFF1-464F-9BF7-F944A90D2954}"/>
    <dgm:cxn modelId="{B0514011-B594-414E-A411-3872B86A95C6}" srcId="{C7148687-BD90-464C-80A1-9FF2770A07AD}" destId="{726FF919-305B-4DA3-9685-BB9E29FD0D9A}" srcOrd="0" destOrd="0" parTransId="{2B274BD0-429E-4622-A7A6-F346C73AD7BF}" sibTransId="{B0DEBC88-7BBD-4F73-9BBD-6E63FFBBF1D5}"/>
    <dgm:cxn modelId="{A5AB7D16-324C-462C-A59E-1CC89BBD3944}" type="presOf" srcId="{4B92CA39-544E-49EC-9868-9168F20FA712}" destId="{344B44C4-6983-4505-958F-7BD99146FE7D}" srcOrd="0" destOrd="1" presId="urn:microsoft.com/office/officeart/2018/2/layout/IconVerticalSolidList"/>
    <dgm:cxn modelId="{31134736-C00F-4CA5-91DC-527EF2EC201C}" type="presOf" srcId="{B8CA69EA-5974-4A5D-8D7C-F8739E3BCED2}" destId="{985A4E08-3CE0-44F4-8C22-C09B2077B34A}" srcOrd="0" destOrd="0" presId="urn:microsoft.com/office/officeart/2018/2/layout/IconVerticalSolidList"/>
    <dgm:cxn modelId="{4BD30165-DE82-41A3-A6CA-18631AB4E80C}" type="presOf" srcId="{C7148687-BD90-464C-80A1-9FF2770A07AD}" destId="{333E0F28-D3F3-4739-B8FA-AE8B664085CC}" srcOrd="0" destOrd="0" presId="urn:microsoft.com/office/officeart/2018/2/layout/IconVerticalSolidList"/>
    <dgm:cxn modelId="{ACEA2847-CA1C-4B37-8D08-86411FBEEEFD}" srcId="{940200B1-A7EA-41E3-9200-F7F6F6FCEA1C}" destId="{C7148687-BD90-464C-80A1-9FF2770A07AD}" srcOrd="1" destOrd="0" parTransId="{B24076D7-6887-4650-AA74-2BC16E9D2DD1}" sibTransId="{F1F5CEDE-8595-41D4-8ABC-C7A71051575A}"/>
    <dgm:cxn modelId="{1C46376D-B748-4C52-8E75-6266D00E2B98}" srcId="{940200B1-A7EA-41E3-9200-F7F6F6FCEA1C}" destId="{D687FEA9-146D-476B-B9C9-EFE405A55DDD}" srcOrd="2" destOrd="0" parTransId="{5701C6BF-C306-40E6-B579-552FD9D0650A}" sibTransId="{F56E03D0-D6B5-455E-93E5-A98E8FAACFA5}"/>
    <dgm:cxn modelId="{D72B0758-AADE-4A48-B1AE-1178726126A5}" type="presOf" srcId="{940200B1-A7EA-41E3-9200-F7F6F6FCEA1C}" destId="{DAC975D7-9D99-41B3-ABF0-04EB0FE46EA5}" srcOrd="0" destOrd="0" presId="urn:microsoft.com/office/officeart/2018/2/layout/IconVerticalSolidList"/>
    <dgm:cxn modelId="{2BF5957A-A60B-48DD-B9A8-0EC13DBE72BE}" type="presOf" srcId="{C14406D8-CFE0-47ED-A696-8546759E9A06}" destId="{985A4E08-3CE0-44F4-8C22-C09B2077B34A}" srcOrd="0" destOrd="1" presId="urn:microsoft.com/office/officeart/2018/2/layout/IconVerticalSolidList"/>
    <dgm:cxn modelId="{13331592-28A8-4CEB-A08E-38D87A41C85A}" type="presOf" srcId="{FD2CBCB7-3083-4EE3-A70F-9E8C31A14F51}" destId="{C2DADE2D-2865-48E6-9EF8-11D37B2EF3DD}" srcOrd="0" destOrd="0" presId="urn:microsoft.com/office/officeart/2018/2/layout/IconVerticalSolidList"/>
    <dgm:cxn modelId="{C1348E94-91E8-403B-B43E-F5FD0A2699F4}" type="presOf" srcId="{A2A5317E-9903-4807-AFBB-651F368F0E16}" destId="{2F566661-4FC8-4509-9B86-3D4E369C0409}" srcOrd="0" destOrd="0" presId="urn:microsoft.com/office/officeart/2018/2/layout/IconVerticalSolidList"/>
    <dgm:cxn modelId="{42E4AC94-83CA-4819-A968-7073DF0025D3}" type="presOf" srcId="{AA1BFC3D-2F45-473A-B5F9-E2D8D5D9E383}" destId="{439EBBC0-5571-4CC1-9F3A-EF892325A744}" srcOrd="0" destOrd="1" presId="urn:microsoft.com/office/officeart/2018/2/layout/IconVerticalSolidList"/>
    <dgm:cxn modelId="{42DEA9A3-3144-4F12-AFB9-F1832A316676}" srcId="{A2A5317E-9903-4807-AFBB-651F368F0E16}" destId="{4B92CA39-544E-49EC-9868-9168F20FA712}" srcOrd="1" destOrd="0" parTransId="{2F7003FF-DD66-44F7-B771-2A9AF4916CCF}" sibTransId="{7F4C8CDC-2737-4D98-BF16-ECA3E7E31B48}"/>
    <dgm:cxn modelId="{7DFD7AB6-3AD4-4D90-ABC7-F5613BA7AD15}" type="presOf" srcId="{D687FEA9-146D-476B-B9C9-EFE405A55DDD}" destId="{1C23B20A-4382-4AF9-BD2D-9FEC5C6634DD}" srcOrd="0" destOrd="0" presId="urn:microsoft.com/office/officeart/2018/2/layout/IconVerticalSolidList"/>
    <dgm:cxn modelId="{B05502BF-6876-495F-9155-86A4D5CDFDF3}" type="presOf" srcId="{726FF919-305B-4DA3-9685-BB9E29FD0D9A}" destId="{439EBBC0-5571-4CC1-9F3A-EF892325A744}" srcOrd="0" destOrd="0" presId="urn:microsoft.com/office/officeart/2018/2/layout/IconVerticalSolidList"/>
    <dgm:cxn modelId="{00FC4FC8-E3DF-4AFE-8E05-EABB352EEC2C}" srcId="{940200B1-A7EA-41E3-9200-F7F6F6FCEA1C}" destId="{FD2CBCB7-3083-4EE3-A70F-9E8C31A14F51}" srcOrd="0" destOrd="0" parTransId="{B72F6A69-2792-4495-B4E6-A9D9E559DA59}" sibTransId="{279A35A0-0392-43C5-A274-09E9EE8EFA2A}"/>
    <dgm:cxn modelId="{3992CACB-9A4E-4086-8491-2F139243DC79}" srcId="{C7148687-BD90-464C-80A1-9FF2770A07AD}" destId="{AA1BFC3D-2F45-473A-B5F9-E2D8D5D9E383}" srcOrd="1" destOrd="0" parTransId="{C0F0EFC2-A3C1-4012-82F9-173BF07B482F}" sibTransId="{83DFABE2-A54B-49F4-941D-12DB3D04A5C8}"/>
    <dgm:cxn modelId="{4413F9D3-78E2-451B-861C-2BFE1F8C3611}" srcId="{940200B1-A7EA-41E3-9200-F7F6F6FCEA1C}" destId="{A2A5317E-9903-4807-AFBB-651F368F0E16}" srcOrd="3" destOrd="0" parTransId="{AEEC07EE-BE99-4CFF-91FC-D8BDD517568D}" sibTransId="{92DBB3E1-D46F-4F14-B3A2-A2D81EB1F3C7}"/>
    <dgm:cxn modelId="{E25488D5-1E59-41CA-99A6-C70C8891C979}" type="presOf" srcId="{E2BA077E-663E-4F33-BAD0-6A5BD300616E}" destId="{344B44C4-6983-4505-958F-7BD99146FE7D}" srcOrd="0" destOrd="0" presId="urn:microsoft.com/office/officeart/2018/2/layout/IconVerticalSolidList"/>
    <dgm:cxn modelId="{1368D7E1-0993-47FD-8297-8681A6860BEE}" srcId="{A2A5317E-9903-4807-AFBB-651F368F0E16}" destId="{E2BA077E-663E-4F33-BAD0-6A5BD300616E}" srcOrd="0" destOrd="0" parTransId="{E017AD40-C227-46F8-8B00-067458FF2905}" sibTransId="{CB811D99-F29A-4CF8-995F-E2C02EB43198}"/>
    <dgm:cxn modelId="{5A671FE4-4585-42B8-B1A3-596FDF1E6833}" srcId="{D687FEA9-146D-476B-B9C9-EFE405A55DDD}" destId="{C14406D8-CFE0-47ED-A696-8546759E9A06}" srcOrd="1" destOrd="0" parTransId="{CEC0CAED-40E0-4775-9EEC-E8BA8563D433}" sibTransId="{36C5249D-D2F9-47E4-BA55-DD41DD13B5D1}"/>
    <dgm:cxn modelId="{4B58FD8F-2871-483E-BC22-0644DC62C253}" type="presParOf" srcId="{DAC975D7-9D99-41B3-ABF0-04EB0FE46EA5}" destId="{92AFA325-8008-4732-A615-3152D517BAB9}" srcOrd="0" destOrd="0" presId="urn:microsoft.com/office/officeart/2018/2/layout/IconVerticalSolidList"/>
    <dgm:cxn modelId="{B7A33763-E8E0-4423-97C6-CB8DA2C40252}" type="presParOf" srcId="{92AFA325-8008-4732-A615-3152D517BAB9}" destId="{C9BFA966-C131-41C6-B043-00CAC16AECB7}" srcOrd="0" destOrd="0" presId="urn:microsoft.com/office/officeart/2018/2/layout/IconVerticalSolidList"/>
    <dgm:cxn modelId="{66D8A3A6-EE56-4E57-9E3B-FD5CCA66520C}" type="presParOf" srcId="{92AFA325-8008-4732-A615-3152D517BAB9}" destId="{5179141B-DB53-4FF4-8822-63932ECBF9D0}" srcOrd="1" destOrd="0" presId="urn:microsoft.com/office/officeart/2018/2/layout/IconVerticalSolidList"/>
    <dgm:cxn modelId="{F70C8FBB-AD59-4B55-877F-897811A67BE1}" type="presParOf" srcId="{92AFA325-8008-4732-A615-3152D517BAB9}" destId="{C8029EDB-704D-4781-B084-EB7501D2693E}" srcOrd="2" destOrd="0" presId="urn:microsoft.com/office/officeart/2018/2/layout/IconVerticalSolidList"/>
    <dgm:cxn modelId="{2015602B-94E3-4FD7-A6C7-87A139327893}" type="presParOf" srcId="{92AFA325-8008-4732-A615-3152D517BAB9}" destId="{C2DADE2D-2865-48E6-9EF8-11D37B2EF3DD}" srcOrd="3" destOrd="0" presId="urn:microsoft.com/office/officeart/2018/2/layout/IconVerticalSolidList"/>
    <dgm:cxn modelId="{5BD7E448-FE0B-461A-8A85-5E752AE790E1}" type="presParOf" srcId="{DAC975D7-9D99-41B3-ABF0-04EB0FE46EA5}" destId="{BA367BEF-9AA5-4F63-82A9-515C88B59CB7}" srcOrd="1" destOrd="0" presId="urn:microsoft.com/office/officeart/2018/2/layout/IconVerticalSolidList"/>
    <dgm:cxn modelId="{7E52C3D5-AB98-4103-AABD-9BD7AEB8556B}" type="presParOf" srcId="{DAC975D7-9D99-41B3-ABF0-04EB0FE46EA5}" destId="{B8CE73BD-8847-4923-9393-EB5CFDD81F28}" srcOrd="2" destOrd="0" presId="urn:microsoft.com/office/officeart/2018/2/layout/IconVerticalSolidList"/>
    <dgm:cxn modelId="{8E3BEBC5-8128-46D4-9B6F-AD8CC64DE22C}" type="presParOf" srcId="{B8CE73BD-8847-4923-9393-EB5CFDD81F28}" destId="{F4900A9A-5D36-4825-A894-320CBC8771EE}" srcOrd="0" destOrd="0" presId="urn:microsoft.com/office/officeart/2018/2/layout/IconVerticalSolidList"/>
    <dgm:cxn modelId="{23977867-CD91-43B3-8590-F637202862E7}" type="presParOf" srcId="{B8CE73BD-8847-4923-9393-EB5CFDD81F28}" destId="{B335BCDF-A406-426F-AB4D-9789F6076636}" srcOrd="1" destOrd="0" presId="urn:microsoft.com/office/officeart/2018/2/layout/IconVerticalSolidList"/>
    <dgm:cxn modelId="{21E731BD-BB52-4D8B-A1B7-B60ECD0E9219}" type="presParOf" srcId="{B8CE73BD-8847-4923-9393-EB5CFDD81F28}" destId="{21020216-862D-4172-953B-0CF0F1189C8C}" srcOrd="2" destOrd="0" presId="urn:microsoft.com/office/officeart/2018/2/layout/IconVerticalSolidList"/>
    <dgm:cxn modelId="{61188D03-6883-447D-ADFA-FC58B89AAEEF}" type="presParOf" srcId="{B8CE73BD-8847-4923-9393-EB5CFDD81F28}" destId="{333E0F28-D3F3-4739-B8FA-AE8B664085CC}" srcOrd="3" destOrd="0" presId="urn:microsoft.com/office/officeart/2018/2/layout/IconVerticalSolidList"/>
    <dgm:cxn modelId="{9E62A7B2-0889-445A-B355-8D8B9226F4CF}" type="presParOf" srcId="{B8CE73BD-8847-4923-9393-EB5CFDD81F28}" destId="{439EBBC0-5571-4CC1-9F3A-EF892325A744}" srcOrd="4" destOrd="0" presId="urn:microsoft.com/office/officeart/2018/2/layout/IconVerticalSolidList"/>
    <dgm:cxn modelId="{6E40D7E7-6AD8-4307-A4A6-3585AF8B9207}" type="presParOf" srcId="{DAC975D7-9D99-41B3-ABF0-04EB0FE46EA5}" destId="{D0CE2A07-5D5C-4ADC-9359-8E7C80D3426C}" srcOrd="3" destOrd="0" presId="urn:microsoft.com/office/officeart/2018/2/layout/IconVerticalSolidList"/>
    <dgm:cxn modelId="{6BD6594C-E73A-4878-8B2C-7CEAC1B71036}" type="presParOf" srcId="{DAC975D7-9D99-41B3-ABF0-04EB0FE46EA5}" destId="{7BD5C39E-E463-43EA-8FD7-72411272D968}" srcOrd="4" destOrd="0" presId="urn:microsoft.com/office/officeart/2018/2/layout/IconVerticalSolidList"/>
    <dgm:cxn modelId="{E695A485-110C-4B8F-8F80-F679075B3C80}" type="presParOf" srcId="{7BD5C39E-E463-43EA-8FD7-72411272D968}" destId="{15E05BE9-446A-47D8-A1B5-C680891BDE84}" srcOrd="0" destOrd="0" presId="urn:microsoft.com/office/officeart/2018/2/layout/IconVerticalSolidList"/>
    <dgm:cxn modelId="{3BBB36C6-82A0-437D-A564-6B14A3CD80DD}" type="presParOf" srcId="{7BD5C39E-E463-43EA-8FD7-72411272D968}" destId="{FCDB0E41-4EB1-4FED-9DC3-0A2FAE6FBC47}" srcOrd="1" destOrd="0" presId="urn:microsoft.com/office/officeart/2018/2/layout/IconVerticalSolidList"/>
    <dgm:cxn modelId="{51BFE3AC-AEBC-4342-8BA0-38B52AA509E2}" type="presParOf" srcId="{7BD5C39E-E463-43EA-8FD7-72411272D968}" destId="{03BD1CF5-794A-4629-8BC6-841A90D531A4}" srcOrd="2" destOrd="0" presId="urn:microsoft.com/office/officeart/2018/2/layout/IconVerticalSolidList"/>
    <dgm:cxn modelId="{987D6E16-26EA-4A10-9AA2-7579BACF510C}" type="presParOf" srcId="{7BD5C39E-E463-43EA-8FD7-72411272D968}" destId="{1C23B20A-4382-4AF9-BD2D-9FEC5C6634DD}" srcOrd="3" destOrd="0" presId="urn:microsoft.com/office/officeart/2018/2/layout/IconVerticalSolidList"/>
    <dgm:cxn modelId="{0908D1A4-6BE0-4730-B982-729521375BCE}" type="presParOf" srcId="{7BD5C39E-E463-43EA-8FD7-72411272D968}" destId="{985A4E08-3CE0-44F4-8C22-C09B2077B34A}" srcOrd="4" destOrd="0" presId="urn:microsoft.com/office/officeart/2018/2/layout/IconVerticalSolidList"/>
    <dgm:cxn modelId="{9533A4C3-15F6-4B98-A896-6629968D9CBD}" type="presParOf" srcId="{DAC975D7-9D99-41B3-ABF0-04EB0FE46EA5}" destId="{1AC67D47-1A2A-42F4-88D4-2A5DADEC31E2}" srcOrd="5" destOrd="0" presId="urn:microsoft.com/office/officeart/2018/2/layout/IconVerticalSolidList"/>
    <dgm:cxn modelId="{9CB5DAA4-B158-45C7-903A-1766B46BCCB2}" type="presParOf" srcId="{DAC975D7-9D99-41B3-ABF0-04EB0FE46EA5}" destId="{59108D34-D764-4026-9B02-4C585B83762E}" srcOrd="6" destOrd="0" presId="urn:microsoft.com/office/officeart/2018/2/layout/IconVerticalSolidList"/>
    <dgm:cxn modelId="{8EB1FFA8-F6AC-4CC7-BB16-E22F63410043}" type="presParOf" srcId="{59108D34-D764-4026-9B02-4C585B83762E}" destId="{0987E43F-EBD7-4157-8FEA-5967801A0D3B}" srcOrd="0" destOrd="0" presId="urn:microsoft.com/office/officeart/2018/2/layout/IconVerticalSolidList"/>
    <dgm:cxn modelId="{1626655D-47C5-4909-A4A9-58933BEF06F6}" type="presParOf" srcId="{59108D34-D764-4026-9B02-4C585B83762E}" destId="{6F5DBC6D-0188-42B6-A612-E3EAFFC04A1E}" srcOrd="1" destOrd="0" presId="urn:microsoft.com/office/officeart/2018/2/layout/IconVerticalSolidList"/>
    <dgm:cxn modelId="{EA674C2A-F5A6-4799-A1C8-EABE260676B8}" type="presParOf" srcId="{59108D34-D764-4026-9B02-4C585B83762E}" destId="{488F2FD9-6907-43C3-9876-E8644D9B9742}" srcOrd="2" destOrd="0" presId="urn:microsoft.com/office/officeart/2018/2/layout/IconVerticalSolidList"/>
    <dgm:cxn modelId="{BE2B3B22-5FE6-4D10-87CD-9EFA14A17E8E}" type="presParOf" srcId="{59108D34-D764-4026-9B02-4C585B83762E}" destId="{2F566661-4FC8-4509-9B86-3D4E369C0409}" srcOrd="3" destOrd="0" presId="urn:microsoft.com/office/officeart/2018/2/layout/IconVerticalSolidList"/>
    <dgm:cxn modelId="{59E064A3-6F2A-454F-878F-CB75FDE63D18}" type="presParOf" srcId="{59108D34-D764-4026-9B02-4C585B83762E}" destId="{344B44C4-6983-4505-958F-7BD99146FE7D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412B7E-FA47-4569-82D6-AE261A94D1DA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15E3B8B-7FD6-42FC-98DA-38F93A8B4978}">
      <dgm:prSet custT="1"/>
      <dgm:spPr/>
      <dgm:t>
        <a:bodyPr/>
        <a:lstStyle/>
        <a:p>
          <a:r>
            <a:rPr lang="en-US" sz="4000" dirty="0"/>
            <a:t>74.1% used stimulants</a:t>
          </a:r>
        </a:p>
      </dgm:t>
    </dgm:pt>
    <dgm:pt modelId="{A4C3937C-858C-4912-B62D-1D5551D9850A}" type="parTrans" cxnId="{E75673E8-53CD-453A-B76F-5458E57DA9FD}">
      <dgm:prSet/>
      <dgm:spPr/>
      <dgm:t>
        <a:bodyPr/>
        <a:lstStyle/>
        <a:p>
          <a:endParaRPr lang="en-US"/>
        </a:p>
      </dgm:t>
    </dgm:pt>
    <dgm:pt modelId="{1DFED52B-3FC7-4C70-969C-162E4635063C}" type="sibTrans" cxnId="{E75673E8-53CD-453A-B76F-5458E57DA9FD}">
      <dgm:prSet/>
      <dgm:spPr/>
      <dgm:t>
        <a:bodyPr/>
        <a:lstStyle/>
        <a:p>
          <a:endParaRPr lang="en-US"/>
        </a:p>
      </dgm:t>
    </dgm:pt>
    <dgm:pt modelId="{D6A9BAA5-E898-4F1D-8BB2-AA4D019AF811}">
      <dgm:prSet custT="1"/>
      <dgm:spPr/>
      <dgm:t>
        <a:bodyPr/>
        <a:lstStyle/>
        <a:p>
          <a:r>
            <a:rPr lang="en-US" sz="4000" dirty="0"/>
            <a:t>51.3% used sedatives</a:t>
          </a:r>
        </a:p>
      </dgm:t>
    </dgm:pt>
    <dgm:pt modelId="{3A8C6515-B829-460C-B51B-481F7F3256C9}" type="parTrans" cxnId="{B60D236A-2A18-40E7-A851-1A092B38AF15}">
      <dgm:prSet/>
      <dgm:spPr/>
      <dgm:t>
        <a:bodyPr/>
        <a:lstStyle/>
        <a:p>
          <a:endParaRPr lang="en-US"/>
        </a:p>
      </dgm:t>
    </dgm:pt>
    <dgm:pt modelId="{7A77F2B6-9651-43D3-9EB8-7789B08B3E71}" type="sibTrans" cxnId="{B60D236A-2A18-40E7-A851-1A092B38AF15}">
      <dgm:prSet/>
      <dgm:spPr/>
      <dgm:t>
        <a:bodyPr/>
        <a:lstStyle/>
        <a:p>
          <a:endParaRPr lang="en-US"/>
        </a:p>
      </dgm:t>
    </dgm:pt>
    <dgm:pt modelId="{31E65FC0-92B8-4BFD-8055-E7297E781651}">
      <dgm:prSet custT="1"/>
      <dgm:spPr/>
      <dgm:t>
        <a:bodyPr/>
        <a:lstStyle/>
        <a:p>
          <a:r>
            <a:rPr lang="en-US" sz="4000" dirty="0"/>
            <a:t>46.8 % used tobacco</a:t>
          </a:r>
        </a:p>
      </dgm:t>
    </dgm:pt>
    <dgm:pt modelId="{95F940D6-1345-4B11-A6AB-49A3B087991B}" type="parTrans" cxnId="{2971C644-EE90-4604-939A-59114079104B}">
      <dgm:prSet/>
      <dgm:spPr/>
      <dgm:t>
        <a:bodyPr/>
        <a:lstStyle/>
        <a:p>
          <a:endParaRPr lang="en-US"/>
        </a:p>
      </dgm:t>
    </dgm:pt>
    <dgm:pt modelId="{294E9602-7C13-44C5-94BC-4E5235DC45B6}" type="sibTrans" cxnId="{2971C644-EE90-4604-939A-59114079104B}">
      <dgm:prSet/>
      <dgm:spPr/>
      <dgm:t>
        <a:bodyPr/>
        <a:lstStyle/>
        <a:p>
          <a:endParaRPr lang="en-US"/>
        </a:p>
      </dgm:t>
    </dgm:pt>
    <dgm:pt modelId="{8C8CEB77-4003-4628-B32B-3D0A6A2FF9F7}">
      <dgm:prSet custT="1"/>
      <dgm:spPr/>
      <dgm:t>
        <a:bodyPr/>
        <a:lstStyle/>
        <a:p>
          <a:r>
            <a:rPr lang="en-US" sz="4000" dirty="0"/>
            <a:t>31% used marijuana</a:t>
          </a:r>
        </a:p>
      </dgm:t>
    </dgm:pt>
    <dgm:pt modelId="{B7660D88-118A-4793-A551-10DE47E85ECC}" type="parTrans" cxnId="{D4702143-3FF3-4DA0-9DBD-98252E6BE4A7}">
      <dgm:prSet/>
      <dgm:spPr/>
      <dgm:t>
        <a:bodyPr/>
        <a:lstStyle/>
        <a:p>
          <a:endParaRPr lang="en-US"/>
        </a:p>
      </dgm:t>
    </dgm:pt>
    <dgm:pt modelId="{8891478F-6B05-477E-BFC7-70B73BCDE0EF}" type="sibTrans" cxnId="{D4702143-3FF3-4DA0-9DBD-98252E6BE4A7}">
      <dgm:prSet/>
      <dgm:spPr/>
      <dgm:t>
        <a:bodyPr/>
        <a:lstStyle/>
        <a:p>
          <a:endParaRPr lang="en-US"/>
        </a:p>
      </dgm:t>
    </dgm:pt>
    <dgm:pt modelId="{A75A4811-EE09-4271-9CB7-73CEAE3403A0}">
      <dgm:prSet custT="1"/>
      <dgm:spPr/>
      <dgm:t>
        <a:bodyPr/>
        <a:lstStyle/>
        <a:p>
          <a:r>
            <a:rPr lang="en-US" sz="4400" dirty="0"/>
            <a:t>21.6% used opioids</a:t>
          </a:r>
        </a:p>
      </dgm:t>
    </dgm:pt>
    <dgm:pt modelId="{8F19FA68-901B-4692-B122-77BB2637FF01}" type="parTrans" cxnId="{58B011AF-3320-4C8E-8ACD-8DBF4F91CBB4}">
      <dgm:prSet/>
      <dgm:spPr/>
      <dgm:t>
        <a:bodyPr/>
        <a:lstStyle/>
        <a:p>
          <a:endParaRPr lang="en-US"/>
        </a:p>
      </dgm:t>
    </dgm:pt>
    <dgm:pt modelId="{3C65AE40-50EB-46C9-BE57-FBEC1A48BD27}" type="sibTrans" cxnId="{58B011AF-3320-4C8E-8ACD-8DBF4F91CBB4}">
      <dgm:prSet/>
      <dgm:spPr/>
      <dgm:t>
        <a:bodyPr/>
        <a:lstStyle/>
        <a:p>
          <a:endParaRPr lang="en-US"/>
        </a:p>
      </dgm:t>
    </dgm:pt>
    <dgm:pt modelId="{E5179C16-E53C-4C77-909D-A141A694CDCB}" type="pres">
      <dgm:prSet presAssocID="{9C412B7E-FA47-4569-82D6-AE261A94D1DA}" presName="vert0" presStyleCnt="0">
        <dgm:presLayoutVars>
          <dgm:dir/>
          <dgm:animOne val="branch"/>
          <dgm:animLvl val="lvl"/>
        </dgm:presLayoutVars>
      </dgm:prSet>
      <dgm:spPr/>
    </dgm:pt>
    <dgm:pt modelId="{97CFDE11-B0AD-40E1-9CAD-AC642F58DA81}" type="pres">
      <dgm:prSet presAssocID="{815E3B8B-7FD6-42FC-98DA-38F93A8B4978}" presName="thickLine" presStyleLbl="alignNode1" presStyleIdx="0" presStyleCnt="5"/>
      <dgm:spPr/>
    </dgm:pt>
    <dgm:pt modelId="{4AA38BB9-CE3C-44AD-9180-1CAE509A9554}" type="pres">
      <dgm:prSet presAssocID="{815E3B8B-7FD6-42FC-98DA-38F93A8B4978}" presName="horz1" presStyleCnt="0"/>
      <dgm:spPr/>
    </dgm:pt>
    <dgm:pt modelId="{67192678-D05F-4C68-8DB5-C8FE7BB89D75}" type="pres">
      <dgm:prSet presAssocID="{815E3B8B-7FD6-42FC-98DA-38F93A8B4978}" presName="tx1" presStyleLbl="revTx" presStyleIdx="0" presStyleCnt="5"/>
      <dgm:spPr/>
    </dgm:pt>
    <dgm:pt modelId="{5AA8039F-E4B6-4958-AAE8-C92B8D07793D}" type="pres">
      <dgm:prSet presAssocID="{815E3B8B-7FD6-42FC-98DA-38F93A8B4978}" presName="vert1" presStyleCnt="0"/>
      <dgm:spPr/>
    </dgm:pt>
    <dgm:pt modelId="{4D70D2FD-9AAE-4DF9-A914-A0D4D5EC9318}" type="pres">
      <dgm:prSet presAssocID="{D6A9BAA5-E898-4F1D-8BB2-AA4D019AF811}" presName="thickLine" presStyleLbl="alignNode1" presStyleIdx="1" presStyleCnt="5"/>
      <dgm:spPr/>
    </dgm:pt>
    <dgm:pt modelId="{D7C58EEC-A4B7-4266-AE0C-1D57D9950AE7}" type="pres">
      <dgm:prSet presAssocID="{D6A9BAA5-E898-4F1D-8BB2-AA4D019AF811}" presName="horz1" presStyleCnt="0"/>
      <dgm:spPr/>
    </dgm:pt>
    <dgm:pt modelId="{1D742F65-C213-4345-AAE9-76AE2FD065E3}" type="pres">
      <dgm:prSet presAssocID="{D6A9BAA5-E898-4F1D-8BB2-AA4D019AF811}" presName="tx1" presStyleLbl="revTx" presStyleIdx="1" presStyleCnt="5"/>
      <dgm:spPr/>
    </dgm:pt>
    <dgm:pt modelId="{55F14482-1733-4BF5-8A77-9301D1BCAA71}" type="pres">
      <dgm:prSet presAssocID="{D6A9BAA5-E898-4F1D-8BB2-AA4D019AF811}" presName="vert1" presStyleCnt="0"/>
      <dgm:spPr/>
    </dgm:pt>
    <dgm:pt modelId="{8265EFEB-4CD1-4BAE-8B49-A0C2C1D869BF}" type="pres">
      <dgm:prSet presAssocID="{31E65FC0-92B8-4BFD-8055-E7297E781651}" presName="thickLine" presStyleLbl="alignNode1" presStyleIdx="2" presStyleCnt="5"/>
      <dgm:spPr/>
    </dgm:pt>
    <dgm:pt modelId="{BDB139C2-E5E0-4CDB-80F0-C802315671F3}" type="pres">
      <dgm:prSet presAssocID="{31E65FC0-92B8-4BFD-8055-E7297E781651}" presName="horz1" presStyleCnt="0"/>
      <dgm:spPr/>
    </dgm:pt>
    <dgm:pt modelId="{D97827D8-F137-4C72-A399-4C689D53E6B7}" type="pres">
      <dgm:prSet presAssocID="{31E65FC0-92B8-4BFD-8055-E7297E781651}" presName="tx1" presStyleLbl="revTx" presStyleIdx="2" presStyleCnt="5"/>
      <dgm:spPr/>
    </dgm:pt>
    <dgm:pt modelId="{19BFFA20-8E28-4CBE-B775-200942D6F665}" type="pres">
      <dgm:prSet presAssocID="{31E65FC0-92B8-4BFD-8055-E7297E781651}" presName="vert1" presStyleCnt="0"/>
      <dgm:spPr/>
    </dgm:pt>
    <dgm:pt modelId="{51EB0B2F-DB3B-4B0E-9088-5B1C7A953E0B}" type="pres">
      <dgm:prSet presAssocID="{8C8CEB77-4003-4628-B32B-3D0A6A2FF9F7}" presName="thickLine" presStyleLbl="alignNode1" presStyleIdx="3" presStyleCnt="5"/>
      <dgm:spPr/>
    </dgm:pt>
    <dgm:pt modelId="{33906169-E069-4FA7-BA9B-71192655C0F9}" type="pres">
      <dgm:prSet presAssocID="{8C8CEB77-4003-4628-B32B-3D0A6A2FF9F7}" presName="horz1" presStyleCnt="0"/>
      <dgm:spPr/>
    </dgm:pt>
    <dgm:pt modelId="{316C2B33-2B39-4220-B225-E54EFCDD0BA0}" type="pres">
      <dgm:prSet presAssocID="{8C8CEB77-4003-4628-B32B-3D0A6A2FF9F7}" presName="tx1" presStyleLbl="revTx" presStyleIdx="3" presStyleCnt="5"/>
      <dgm:spPr/>
    </dgm:pt>
    <dgm:pt modelId="{9FC8824D-C9B3-4341-915E-21F17A193535}" type="pres">
      <dgm:prSet presAssocID="{8C8CEB77-4003-4628-B32B-3D0A6A2FF9F7}" presName="vert1" presStyleCnt="0"/>
      <dgm:spPr/>
    </dgm:pt>
    <dgm:pt modelId="{39997C68-27CC-4BC4-AA25-7BB5AB43378B}" type="pres">
      <dgm:prSet presAssocID="{A75A4811-EE09-4271-9CB7-73CEAE3403A0}" presName="thickLine" presStyleLbl="alignNode1" presStyleIdx="4" presStyleCnt="5"/>
      <dgm:spPr/>
    </dgm:pt>
    <dgm:pt modelId="{F0CEA2D1-791C-460A-AED1-22D0AF365434}" type="pres">
      <dgm:prSet presAssocID="{A75A4811-EE09-4271-9CB7-73CEAE3403A0}" presName="horz1" presStyleCnt="0"/>
      <dgm:spPr/>
    </dgm:pt>
    <dgm:pt modelId="{89DBAF11-7034-42E4-BE73-CD2EC96DC293}" type="pres">
      <dgm:prSet presAssocID="{A75A4811-EE09-4271-9CB7-73CEAE3403A0}" presName="tx1" presStyleLbl="revTx" presStyleIdx="4" presStyleCnt="5"/>
      <dgm:spPr/>
    </dgm:pt>
    <dgm:pt modelId="{30C68203-BE7A-441A-B4A3-E0003FE83211}" type="pres">
      <dgm:prSet presAssocID="{A75A4811-EE09-4271-9CB7-73CEAE3403A0}" presName="vert1" presStyleCnt="0"/>
      <dgm:spPr/>
    </dgm:pt>
  </dgm:ptLst>
  <dgm:cxnLst>
    <dgm:cxn modelId="{F6CC702C-8FA7-46D5-9FA9-03F0C12B1D40}" type="presOf" srcId="{8C8CEB77-4003-4628-B32B-3D0A6A2FF9F7}" destId="{316C2B33-2B39-4220-B225-E54EFCDD0BA0}" srcOrd="0" destOrd="0" presId="urn:microsoft.com/office/officeart/2008/layout/LinedList"/>
    <dgm:cxn modelId="{02CDF35B-84D3-4820-9037-F910BCC79939}" type="presOf" srcId="{31E65FC0-92B8-4BFD-8055-E7297E781651}" destId="{D97827D8-F137-4C72-A399-4C689D53E6B7}" srcOrd="0" destOrd="0" presId="urn:microsoft.com/office/officeart/2008/layout/LinedList"/>
    <dgm:cxn modelId="{D4702143-3FF3-4DA0-9DBD-98252E6BE4A7}" srcId="{9C412B7E-FA47-4569-82D6-AE261A94D1DA}" destId="{8C8CEB77-4003-4628-B32B-3D0A6A2FF9F7}" srcOrd="3" destOrd="0" parTransId="{B7660D88-118A-4793-A551-10DE47E85ECC}" sibTransId="{8891478F-6B05-477E-BFC7-70B73BCDE0EF}"/>
    <dgm:cxn modelId="{2971C644-EE90-4604-939A-59114079104B}" srcId="{9C412B7E-FA47-4569-82D6-AE261A94D1DA}" destId="{31E65FC0-92B8-4BFD-8055-E7297E781651}" srcOrd="2" destOrd="0" parTransId="{95F940D6-1345-4B11-A6AB-49A3B087991B}" sibTransId="{294E9602-7C13-44C5-94BC-4E5235DC45B6}"/>
    <dgm:cxn modelId="{B60D236A-2A18-40E7-A851-1A092B38AF15}" srcId="{9C412B7E-FA47-4569-82D6-AE261A94D1DA}" destId="{D6A9BAA5-E898-4F1D-8BB2-AA4D019AF811}" srcOrd="1" destOrd="0" parTransId="{3A8C6515-B829-460C-B51B-481F7F3256C9}" sibTransId="{7A77F2B6-9651-43D3-9EB8-7789B08B3E71}"/>
    <dgm:cxn modelId="{58B011AF-3320-4C8E-8ACD-8DBF4F91CBB4}" srcId="{9C412B7E-FA47-4569-82D6-AE261A94D1DA}" destId="{A75A4811-EE09-4271-9CB7-73CEAE3403A0}" srcOrd="4" destOrd="0" parTransId="{8F19FA68-901B-4692-B122-77BB2637FF01}" sibTransId="{3C65AE40-50EB-46C9-BE57-FBEC1A48BD27}"/>
    <dgm:cxn modelId="{842354B7-44C0-4C37-951C-D6AC38DB09B5}" type="presOf" srcId="{815E3B8B-7FD6-42FC-98DA-38F93A8B4978}" destId="{67192678-D05F-4C68-8DB5-C8FE7BB89D75}" srcOrd="0" destOrd="0" presId="urn:microsoft.com/office/officeart/2008/layout/LinedList"/>
    <dgm:cxn modelId="{E37C4CC9-5938-4343-92FB-D113A516F0EB}" type="presOf" srcId="{9C412B7E-FA47-4569-82D6-AE261A94D1DA}" destId="{E5179C16-E53C-4C77-909D-A141A694CDCB}" srcOrd="0" destOrd="0" presId="urn:microsoft.com/office/officeart/2008/layout/LinedList"/>
    <dgm:cxn modelId="{1149DBD3-6CA9-414B-B376-246A90F7C966}" type="presOf" srcId="{D6A9BAA5-E898-4F1D-8BB2-AA4D019AF811}" destId="{1D742F65-C213-4345-AAE9-76AE2FD065E3}" srcOrd="0" destOrd="0" presId="urn:microsoft.com/office/officeart/2008/layout/LinedList"/>
    <dgm:cxn modelId="{E75673E8-53CD-453A-B76F-5458E57DA9FD}" srcId="{9C412B7E-FA47-4569-82D6-AE261A94D1DA}" destId="{815E3B8B-7FD6-42FC-98DA-38F93A8B4978}" srcOrd="0" destOrd="0" parTransId="{A4C3937C-858C-4912-B62D-1D5551D9850A}" sibTransId="{1DFED52B-3FC7-4C70-969C-162E4635063C}"/>
    <dgm:cxn modelId="{74C64AF8-CD67-41A6-80AA-9DDFD282A5A9}" type="presOf" srcId="{A75A4811-EE09-4271-9CB7-73CEAE3403A0}" destId="{89DBAF11-7034-42E4-BE73-CD2EC96DC293}" srcOrd="0" destOrd="0" presId="urn:microsoft.com/office/officeart/2008/layout/LinedList"/>
    <dgm:cxn modelId="{6751888C-2710-474E-A0F7-67FE5A1AD0AB}" type="presParOf" srcId="{E5179C16-E53C-4C77-909D-A141A694CDCB}" destId="{97CFDE11-B0AD-40E1-9CAD-AC642F58DA81}" srcOrd="0" destOrd="0" presId="urn:microsoft.com/office/officeart/2008/layout/LinedList"/>
    <dgm:cxn modelId="{760CA1C6-9CF1-4CE8-B6F5-DB545033F417}" type="presParOf" srcId="{E5179C16-E53C-4C77-909D-A141A694CDCB}" destId="{4AA38BB9-CE3C-44AD-9180-1CAE509A9554}" srcOrd="1" destOrd="0" presId="urn:microsoft.com/office/officeart/2008/layout/LinedList"/>
    <dgm:cxn modelId="{212A7340-599B-4CE8-8D47-E8360162205E}" type="presParOf" srcId="{4AA38BB9-CE3C-44AD-9180-1CAE509A9554}" destId="{67192678-D05F-4C68-8DB5-C8FE7BB89D75}" srcOrd="0" destOrd="0" presId="urn:microsoft.com/office/officeart/2008/layout/LinedList"/>
    <dgm:cxn modelId="{F6F4DC05-3545-4AE9-9492-6580ACB17589}" type="presParOf" srcId="{4AA38BB9-CE3C-44AD-9180-1CAE509A9554}" destId="{5AA8039F-E4B6-4958-AAE8-C92B8D07793D}" srcOrd="1" destOrd="0" presId="urn:microsoft.com/office/officeart/2008/layout/LinedList"/>
    <dgm:cxn modelId="{EA4204AB-638E-4EBC-AE34-9D9262B34FA7}" type="presParOf" srcId="{E5179C16-E53C-4C77-909D-A141A694CDCB}" destId="{4D70D2FD-9AAE-4DF9-A914-A0D4D5EC9318}" srcOrd="2" destOrd="0" presId="urn:microsoft.com/office/officeart/2008/layout/LinedList"/>
    <dgm:cxn modelId="{74E58286-9D83-4DF5-9B9A-DF0B985D676F}" type="presParOf" srcId="{E5179C16-E53C-4C77-909D-A141A694CDCB}" destId="{D7C58EEC-A4B7-4266-AE0C-1D57D9950AE7}" srcOrd="3" destOrd="0" presId="urn:microsoft.com/office/officeart/2008/layout/LinedList"/>
    <dgm:cxn modelId="{ADE3B027-26BD-442D-9B82-4BE474DD4104}" type="presParOf" srcId="{D7C58EEC-A4B7-4266-AE0C-1D57D9950AE7}" destId="{1D742F65-C213-4345-AAE9-76AE2FD065E3}" srcOrd="0" destOrd="0" presId="urn:microsoft.com/office/officeart/2008/layout/LinedList"/>
    <dgm:cxn modelId="{A22F6550-4F44-40C1-8C33-3A63AE4C6DB3}" type="presParOf" srcId="{D7C58EEC-A4B7-4266-AE0C-1D57D9950AE7}" destId="{55F14482-1733-4BF5-8A77-9301D1BCAA71}" srcOrd="1" destOrd="0" presId="urn:microsoft.com/office/officeart/2008/layout/LinedList"/>
    <dgm:cxn modelId="{F8A7203E-20EE-4957-BFE2-0DB35FE72015}" type="presParOf" srcId="{E5179C16-E53C-4C77-909D-A141A694CDCB}" destId="{8265EFEB-4CD1-4BAE-8B49-A0C2C1D869BF}" srcOrd="4" destOrd="0" presId="urn:microsoft.com/office/officeart/2008/layout/LinedList"/>
    <dgm:cxn modelId="{B566EAE8-4C21-4C3E-918D-44840A3C00F6}" type="presParOf" srcId="{E5179C16-E53C-4C77-909D-A141A694CDCB}" destId="{BDB139C2-E5E0-4CDB-80F0-C802315671F3}" srcOrd="5" destOrd="0" presId="urn:microsoft.com/office/officeart/2008/layout/LinedList"/>
    <dgm:cxn modelId="{C54D6CCE-F557-4715-B603-238824721B77}" type="presParOf" srcId="{BDB139C2-E5E0-4CDB-80F0-C802315671F3}" destId="{D97827D8-F137-4C72-A399-4C689D53E6B7}" srcOrd="0" destOrd="0" presId="urn:microsoft.com/office/officeart/2008/layout/LinedList"/>
    <dgm:cxn modelId="{D0B98C79-6FC1-4234-9721-6036D76522D6}" type="presParOf" srcId="{BDB139C2-E5E0-4CDB-80F0-C802315671F3}" destId="{19BFFA20-8E28-4CBE-B775-200942D6F665}" srcOrd="1" destOrd="0" presId="urn:microsoft.com/office/officeart/2008/layout/LinedList"/>
    <dgm:cxn modelId="{C400F338-6F31-44D9-B3E2-888EC1D7259B}" type="presParOf" srcId="{E5179C16-E53C-4C77-909D-A141A694CDCB}" destId="{51EB0B2F-DB3B-4B0E-9088-5B1C7A953E0B}" srcOrd="6" destOrd="0" presId="urn:microsoft.com/office/officeart/2008/layout/LinedList"/>
    <dgm:cxn modelId="{60712EF6-8AB6-45BC-A337-95F096F13E00}" type="presParOf" srcId="{E5179C16-E53C-4C77-909D-A141A694CDCB}" destId="{33906169-E069-4FA7-BA9B-71192655C0F9}" srcOrd="7" destOrd="0" presId="urn:microsoft.com/office/officeart/2008/layout/LinedList"/>
    <dgm:cxn modelId="{DABCD634-A224-49B1-B272-2054D6D4D5CB}" type="presParOf" srcId="{33906169-E069-4FA7-BA9B-71192655C0F9}" destId="{316C2B33-2B39-4220-B225-E54EFCDD0BA0}" srcOrd="0" destOrd="0" presId="urn:microsoft.com/office/officeart/2008/layout/LinedList"/>
    <dgm:cxn modelId="{44ABDAF9-3BD9-4989-9541-D6437729D0DA}" type="presParOf" srcId="{33906169-E069-4FA7-BA9B-71192655C0F9}" destId="{9FC8824D-C9B3-4341-915E-21F17A193535}" srcOrd="1" destOrd="0" presId="urn:microsoft.com/office/officeart/2008/layout/LinedList"/>
    <dgm:cxn modelId="{5B270BA3-9F96-413D-9C40-4B5117C7E360}" type="presParOf" srcId="{E5179C16-E53C-4C77-909D-A141A694CDCB}" destId="{39997C68-27CC-4BC4-AA25-7BB5AB43378B}" srcOrd="8" destOrd="0" presId="urn:microsoft.com/office/officeart/2008/layout/LinedList"/>
    <dgm:cxn modelId="{59D85FCC-42BF-4099-9895-F06D2199E5E5}" type="presParOf" srcId="{E5179C16-E53C-4C77-909D-A141A694CDCB}" destId="{F0CEA2D1-791C-460A-AED1-22D0AF365434}" srcOrd="9" destOrd="0" presId="urn:microsoft.com/office/officeart/2008/layout/LinedList"/>
    <dgm:cxn modelId="{6C0D3333-37E4-436B-8858-F62ADB85EE89}" type="presParOf" srcId="{F0CEA2D1-791C-460A-AED1-22D0AF365434}" destId="{89DBAF11-7034-42E4-BE73-CD2EC96DC293}" srcOrd="0" destOrd="0" presId="urn:microsoft.com/office/officeart/2008/layout/LinedList"/>
    <dgm:cxn modelId="{12AE5325-5BD1-4FD8-8DB7-994609CEF6FA}" type="presParOf" srcId="{F0CEA2D1-791C-460A-AED1-22D0AF365434}" destId="{30C68203-BE7A-441A-B4A3-E0003FE8321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5CC84AB-2A0F-4B48-8300-E24F1E3ED245}" type="doc">
      <dgm:prSet loTypeId="urn:microsoft.com/office/officeart/2016/7/layout/RepeatingBendingProcessNew" loCatId="process" qsTypeId="urn:microsoft.com/office/officeart/2005/8/quickstyle/3d6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2EE1976-E487-47F3-8DA7-69477960DF58}">
      <dgm:prSet/>
      <dgm:spPr/>
      <dgm:t>
        <a:bodyPr/>
        <a:lstStyle/>
        <a:p>
          <a:r>
            <a:rPr lang="en-US" dirty="0"/>
            <a:t>Know the resources in your area</a:t>
          </a:r>
        </a:p>
      </dgm:t>
    </dgm:pt>
    <dgm:pt modelId="{A3B44F74-4008-43D3-9C56-C9B5DFD015C0}" type="parTrans" cxnId="{72915DB0-00A5-465F-B270-9BCA08185AA2}">
      <dgm:prSet/>
      <dgm:spPr/>
      <dgm:t>
        <a:bodyPr/>
        <a:lstStyle/>
        <a:p>
          <a:endParaRPr lang="en-US"/>
        </a:p>
      </dgm:t>
    </dgm:pt>
    <dgm:pt modelId="{C74F30C6-01BB-4C72-885B-63751E48F465}" type="sibTrans" cxnId="{72915DB0-00A5-465F-B270-9BCA08185AA2}">
      <dgm:prSet/>
      <dgm:spPr/>
      <dgm:t>
        <a:bodyPr/>
        <a:lstStyle/>
        <a:p>
          <a:endParaRPr lang="en-US"/>
        </a:p>
      </dgm:t>
    </dgm:pt>
    <dgm:pt modelId="{F8C9BB6A-95D2-4A9F-9585-63AC3C1D7298}">
      <dgm:prSet/>
      <dgm:spPr/>
      <dgm:t>
        <a:bodyPr/>
        <a:lstStyle/>
        <a:p>
          <a:r>
            <a:rPr lang="en-US" dirty="0"/>
            <a:t>Talk Privately</a:t>
          </a:r>
        </a:p>
      </dgm:t>
    </dgm:pt>
    <dgm:pt modelId="{21DB3219-1726-48C6-A95B-CB5992D3C60F}" type="parTrans" cxnId="{9E1A7D07-B1AF-4FB0-91A0-CCC1D78991FA}">
      <dgm:prSet/>
      <dgm:spPr/>
      <dgm:t>
        <a:bodyPr/>
        <a:lstStyle/>
        <a:p>
          <a:endParaRPr lang="en-US"/>
        </a:p>
      </dgm:t>
    </dgm:pt>
    <dgm:pt modelId="{C4F25D91-B9E3-4C07-89B6-BA6933BDB89F}" type="sibTrans" cxnId="{9E1A7D07-B1AF-4FB0-91A0-CCC1D78991FA}">
      <dgm:prSet/>
      <dgm:spPr/>
      <dgm:t>
        <a:bodyPr/>
        <a:lstStyle/>
        <a:p>
          <a:endParaRPr lang="en-US"/>
        </a:p>
      </dgm:t>
    </dgm:pt>
    <dgm:pt modelId="{C08B0C1A-B3D3-4098-BE62-AF385C34B87B}">
      <dgm:prSet/>
      <dgm:spPr/>
      <dgm:t>
        <a:bodyPr/>
        <a:lstStyle/>
        <a:p>
          <a:r>
            <a:rPr lang="en-US"/>
            <a:t>Be upfront and direct with your concerns</a:t>
          </a:r>
        </a:p>
      </dgm:t>
    </dgm:pt>
    <dgm:pt modelId="{5143F0AD-C5AC-4FA5-8A4F-0B88B4FFC75E}" type="parTrans" cxnId="{6D4BFB38-B160-4901-BA55-B7DB551FCE09}">
      <dgm:prSet/>
      <dgm:spPr/>
      <dgm:t>
        <a:bodyPr/>
        <a:lstStyle/>
        <a:p>
          <a:endParaRPr lang="en-US"/>
        </a:p>
      </dgm:t>
    </dgm:pt>
    <dgm:pt modelId="{B898F6EC-0A8A-47BC-A9FE-09158D71AB14}" type="sibTrans" cxnId="{6D4BFB38-B160-4901-BA55-B7DB551FCE09}">
      <dgm:prSet/>
      <dgm:spPr/>
      <dgm:t>
        <a:bodyPr/>
        <a:lstStyle/>
        <a:p>
          <a:endParaRPr lang="en-US"/>
        </a:p>
      </dgm:t>
    </dgm:pt>
    <dgm:pt modelId="{6C1569D7-E60E-4F63-A300-6FCFD5209D07}">
      <dgm:prSet/>
      <dgm:spPr/>
      <dgm:t>
        <a:bodyPr/>
        <a:lstStyle/>
        <a:p>
          <a:r>
            <a:rPr lang="en-US"/>
            <a:t>Listen non-judgmentally to their concerns</a:t>
          </a:r>
        </a:p>
      </dgm:t>
    </dgm:pt>
    <dgm:pt modelId="{DCAD49EF-C91A-43C4-986D-00CC4EEC0C2C}" type="parTrans" cxnId="{3CC0868A-5529-44DF-8B7B-AF9AF0EFA0B9}">
      <dgm:prSet/>
      <dgm:spPr/>
      <dgm:t>
        <a:bodyPr/>
        <a:lstStyle/>
        <a:p>
          <a:endParaRPr lang="en-US"/>
        </a:p>
      </dgm:t>
    </dgm:pt>
    <dgm:pt modelId="{A24DC36F-E8BD-4273-AD5F-F5DEE43C659F}" type="sibTrans" cxnId="{3CC0868A-5529-44DF-8B7B-AF9AF0EFA0B9}">
      <dgm:prSet/>
      <dgm:spPr/>
      <dgm:t>
        <a:bodyPr/>
        <a:lstStyle/>
        <a:p>
          <a:endParaRPr lang="en-US"/>
        </a:p>
      </dgm:t>
    </dgm:pt>
    <dgm:pt modelId="{05308886-BB1F-4425-A082-F1431F35000C}">
      <dgm:prSet/>
      <dgm:spPr/>
      <dgm:t>
        <a:bodyPr/>
        <a:lstStyle/>
        <a:p>
          <a:r>
            <a:rPr lang="en-US"/>
            <a:t>Stay centered on the other person’s concerns.</a:t>
          </a:r>
        </a:p>
      </dgm:t>
    </dgm:pt>
    <dgm:pt modelId="{FABBCB8C-B1E6-409C-A79E-23850C4E18C2}" type="parTrans" cxnId="{F44FF650-6E68-4927-BF36-61043EA98758}">
      <dgm:prSet/>
      <dgm:spPr/>
      <dgm:t>
        <a:bodyPr/>
        <a:lstStyle/>
        <a:p>
          <a:endParaRPr lang="en-US"/>
        </a:p>
      </dgm:t>
    </dgm:pt>
    <dgm:pt modelId="{F3277C13-895E-4B2B-BF6C-8D6C9682B2F3}" type="sibTrans" cxnId="{F44FF650-6E68-4927-BF36-61043EA98758}">
      <dgm:prSet/>
      <dgm:spPr/>
      <dgm:t>
        <a:bodyPr/>
        <a:lstStyle/>
        <a:p>
          <a:endParaRPr lang="en-US"/>
        </a:p>
      </dgm:t>
    </dgm:pt>
    <dgm:pt modelId="{7137E9C0-6ECC-4C38-933D-C584786619CE}">
      <dgm:prSet/>
      <dgm:spPr/>
      <dgm:t>
        <a:bodyPr/>
        <a:lstStyle/>
        <a:p>
          <a:r>
            <a:rPr lang="en-US"/>
            <a:t>Keep conversation open for the future.</a:t>
          </a:r>
        </a:p>
      </dgm:t>
    </dgm:pt>
    <dgm:pt modelId="{6FCB8D18-FB4C-49B9-AA66-8C90B4482299}" type="parTrans" cxnId="{0FA561B1-D5D5-4E22-ACF2-1233B2C835BC}">
      <dgm:prSet/>
      <dgm:spPr/>
      <dgm:t>
        <a:bodyPr/>
        <a:lstStyle/>
        <a:p>
          <a:endParaRPr lang="en-US"/>
        </a:p>
      </dgm:t>
    </dgm:pt>
    <dgm:pt modelId="{7F36A160-CB8E-4DCB-BE6F-C53428A173A4}" type="sibTrans" cxnId="{0FA561B1-D5D5-4E22-ACF2-1233B2C835BC}">
      <dgm:prSet/>
      <dgm:spPr/>
      <dgm:t>
        <a:bodyPr/>
        <a:lstStyle/>
        <a:p>
          <a:endParaRPr lang="en-US"/>
        </a:p>
      </dgm:t>
    </dgm:pt>
    <dgm:pt modelId="{3979B1AC-9944-48BE-87FE-6481E6D9ED22}">
      <dgm:prSet/>
      <dgm:spPr/>
      <dgm:t>
        <a:bodyPr/>
        <a:lstStyle/>
        <a:p>
          <a:r>
            <a:rPr lang="en-US"/>
            <a:t>Know your own limits.</a:t>
          </a:r>
        </a:p>
      </dgm:t>
    </dgm:pt>
    <dgm:pt modelId="{012C022E-BB33-46EB-8437-DE151F641DD9}" type="parTrans" cxnId="{0C86DE25-3CD2-45DE-918E-4A2194C2C32E}">
      <dgm:prSet/>
      <dgm:spPr/>
      <dgm:t>
        <a:bodyPr/>
        <a:lstStyle/>
        <a:p>
          <a:endParaRPr lang="en-US"/>
        </a:p>
      </dgm:t>
    </dgm:pt>
    <dgm:pt modelId="{B539B5EB-619F-46F4-BC6B-D763308E8B8A}" type="sibTrans" cxnId="{0C86DE25-3CD2-45DE-918E-4A2194C2C32E}">
      <dgm:prSet/>
      <dgm:spPr/>
      <dgm:t>
        <a:bodyPr/>
        <a:lstStyle/>
        <a:p>
          <a:endParaRPr lang="en-US"/>
        </a:p>
      </dgm:t>
    </dgm:pt>
    <dgm:pt modelId="{8D2A9E18-3EEF-4909-884D-71274BDCD7FD}">
      <dgm:prSet/>
      <dgm:spPr/>
      <dgm:t>
        <a:bodyPr/>
        <a:lstStyle/>
        <a:p>
          <a:r>
            <a:rPr lang="en-US"/>
            <a:t>Self care</a:t>
          </a:r>
        </a:p>
      </dgm:t>
    </dgm:pt>
    <dgm:pt modelId="{81CE62F3-75DF-40B1-A94A-1A1A4AF08DEF}" type="parTrans" cxnId="{D9F2FD15-05B7-454D-BD2F-6679F5E378C6}">
      <dgm:prSet/>
      <dgm:spPr/>
      <dgm:t>
        <a:bodyPr/>
        <a:lstStyle/>
        <a:p>
          <a:endParaRPr lang="en-US"/>
        </a:p>
      </dgm:t>
    </dgm:pt>
    <dgm:pt modelId="{20325B9E-77A1-482A-B199-F371CC7F6827}" type="sibTrans" cxnId="{D9F2FD15-05B7-454D-BD2F-6679F5E378C6}">
      <dgm:prSet/>
      <dgm:spPr/>
      <dgm:t>
        <a:bodyPr/>
        <a:lstStyle/>
        <a:p>
          <a:endParaRPr lang="en-US"/>
        </a:p>
      </dgm:t>
    </dgm:pt>
    <dgm:pt modelId="{AD2474A0-C486-483B-83AC-7CBCA3B59189}" type="pres">
      <dgm:prSet presAssocID="{A5CC84AB-2A0F-4B48-8300-E24F1E3ED245}" presName="Name0" presStyleCnt="0">
        <dgm:presLayoutVars>
          <dgm:dir/>
          <dgm:resizeHandles val="exact"/>
        </dgm:presLayoutVars>
      </dgm:prSet>
      <dgm:spPr/>
    </dgm:pt>
    <dgm:pt modelId="{91C5EE7A-F7CD-4CDD-9585-98AEB831C65D}" type="pres">
      <dgm:prSet presAssocID="{92EE1976-E487-47F3-8DA7-69477960DF58}" presName="node" presStyleLbl="node1" presStyleIdx="0" presStyleCnt="8">
        <dgm:presLayoutVars>
          <dgm:bulletEnabled val="1"/>
        </dgm:presLayoutVars>
      </dgm:prSet>
      <dgm:spPr/>
    </dgm:pt>
    <dgm:pt modelId="{D525B7FF-1355-408D-B543-8DB075EB47D1}" type="pres">
      <dgm:prSet presAssocID="{C74F30C6-01BB-4C72-885B-63751E48F465}" presName="sibTrans" presStyleLbl="sibTrans1D1" presStyleIdx="0" presStyleCnt="7"/>
      <dgm:spPr/>
    </dgm:pt>
    <dgm:pt modelId="{8492CAD5-637D-4353-A59D-B24169986555}" type="pres">
      <dgm:prSet presAssocID="{C74F30C6-01BB-4C72-885B-63751E48F465}" presName="connectorText" presStyleLbl="sibTrans1D1" presStyleIdx="0" presStyleCnt="7"/>
      <dgm:spPr/>
    </dgm:pt>
    <dgm:pt modelId="{DA13C660-680D-4ACA-A32D-D212D04487C7}" type="pres">
      <dgm:prSet presAssocID="{F8C9BB6A-95D2-4A9F-9585-63AC3C1D7298}" presName="node" presStyleLbl="node1" presStyleIdx="1" presStyleCnt="8">
        <dgm:presLayoutVars>
          <dgm:bulletEnabled val="1"/>
        </dgm:presLayoutVars>
      </dgm:prSet>
      <dgm:spPr/>
    </dgm:pt>
    <dgm:pt modelId="{664D0632-9FAF-4031-93CE-3A7C79566B85}" type="pres">
      <dgm:prSet presAssocID="{C4F25D91-B9E3-4C07-89B6-BA6933BDB89F}" presName="sibTrans" presStyleLbl="sibTrans1D1" presStyleIdx="1" presStyleCnt="7"/>
      <dgm:spPr/>
    </dgm:pt>
    <dgm:pt modelId="{E03A593D-5D6D-4B80-B69D-6EA8D4505E6F}" type="pres">
      <dgm:prSet presAssocID="{C4F25D91-B9E3-4C07-89B6-BA6933BDB89F}" presName="connectorText" presStyleLbl="sibTrans1D1" presStyleIdx="1" presStyleCnt="7"/>
      <dgm:spPr/>
    </dgm:pt>
    <dgm:pt modelId="{D472EF13-A51B-43AB-B5F2-CDAB7B0D888F}" type="pres">
      <dgm:prSet presAssocID="{C08B0C1A-B3D3-4098-BE62-AF385C34B87B}" presName="node" presStyleLbl="node1" presStyleIdx="2" presStyleCnt="8">
        <dgm:presLayoutVars>
          <dgm:bulletEnabled val="1"/>
        </dgm:presLayoutVars>
      </dgm:prSet>
      <dgm:spPr/>
    </dgm:pt>
    <dgm:pt modelId="{2C4D5456-0D40-4C4C-9BD9-08D57BC8688C}" type="pres">
      <dgm:prSet presAssocID="{B898F6EC-0A8A-47BC-A9FE-09158D71AB14}" presName="sibTrans" presStyleLbl="sibTrans1D1" presStyleIdx="2" presStyleCnt="7"/>
      <dgm:spPr/>
    </dgm:pt>
    <dgm:pt modelId="{1034E2F6-0C6B-4099-8C24-9AA205A4320E}" type="pres">
      <dgm:prSet presAssocID="{B898F6EC-0A8A-47BC-A9FE-09158D71AB14}" presName="connectorText" presStyleLbl="sibTrans1D1" presStyleIdx="2" presStyleCnt="7"/>
      <dgm:spPr/>
    </dgm:pt>
    <dgm:pt modelId="{7064EC12-4AD1-41CA-9B7F-4183F49F6CD8}" type="pres">
      <dgm:prSet presAssocID="{6C1569D7-E60E-4F63-A300-6FCFD5209D07}" presName="node" presStyleLbl="node1" presStyleIdx="3" presStyleCnt="8">
        <dgm:presLayoutVars>
          <dgm:bulletEnabled val="1"/>
        </dgm:presLayoutVars>
      </dgm:prSet>
      <dgm:spPr/>
    </dgm:pt>
    <dgm:pt modelId="{56E39270-5BF5-41BC-94FF-E9AB579EAF77}" type="pres">
      <dgm:prSet presAssocID="{A24DC36F-E8BD-4273-AD5F-F5DEE43C659F}" presName="sibTrans" presStyleLbl="sibTrans1D1" presStyleIdx="3" presStyleCnt="7"/>
      <dgm:spPr/>
    </dgm:pt>
    <dgm:pt modelId="{34EBEF20-E5D3-472D-924F-AEB9CC71B65E}" type="pres">
      <dgm:prSet presAssocID="{A24DC36F-E8BD-4273-AD5F-F5DEE43C659F}" presName="connectorText" presStyleLbl="sibTrans1D1" presStyleIdx="3" presStyleCnt="7"/>
      <dgm:spPr/>
    </dgm:pt>
    <dgm:pt modelId="{D54312C5-B8FF-4956-B273-C534AB3502A6}" type="pres">
      <dgm:prSet presAssocID="{05308886-BB1F-4425-A082-F1431F35000C}" presName="node" presStyleLbl="node1" presStyleIdx="4" presStyleCnt="8">
        <dgm:presLayoutVars>
          <dgm:bulletEnabled val="1"/>
        </dgm:presLayoutVars>
      </dgm:prSet>
      <dgm:spPr/>
    </dgm:pt>
    <dgm:pt modelId="{044524F5-74F3-4954-A7A5-924563D407F6}" type="pres">
      <dgm:prSet presAssocID="{F3277C13-895E-4B2B-BF6C-8D6C9682B2F3}" presName="sibTrans" presStyleLbl="sibTrans1D1" presStyleIdx="4" presStyleCnt="7"/>
      <dgm:spPr/>
    </dgm:pt>
    <dgm:pt modelId="{C60925C6-29BF-436E-9912-F485CBCC46EC}" type="pres">
      <dgm:prSet presAssocID="{F3277C13-895E-4B2B-BF6C-8D6C9682B2F3}" presName="connectorText" presStyleLbl="sibTrans1D1" presStyleIdx="4" presStyleCnt="7"/>
      <dgm:spPr/>
    </dgm:pt>
    <dgm:pt modelId="{3771EFC0-3B81-437E-B1C8-FF1C6AA25256}" type="pres">
      <dgm:prSet presAssocID="{7137E9C0-6ECC-4C38-933D-C584786619CE}" presName="node" presStyleLbl="node1" presStyleIdx="5" presStyleCnt="8">
        <dgm:presLayoutVars>
          <dgm:bulletEnabled val="1"/>
        </dgm:presLayoutVars>
      </dgm:prSet>
      <dgm:spPr/>
    </dgm:pt>
    <dgm:pt modelId="{981D20B4-3415-4D7B-AEB6-80B931F1A74C}" type="pres">
      <dgm:prSet presAssocID="{7F36A160-CB8E-4DCB-BE6F-C53428A173A4}" presName="sibTrans" presStyleLbl="sibTrans1D1" presStyleIdx="5" presStyleCnt="7"/>
      <dgm:spPr/>
    </dgm:pt>
    <dgm:pt modelId="{390C9D2F-0D3C-443A-85A6-04A90162A4D8}" type="pres">
      <dgm:prSet presAssocID="{7F36A160-CB8E-4DCB-BE6F-C53428A173A4}" presName="connectorText" presStyleLbl="sibTrans1D1" presStyleIdx="5" presStyleCnt="7"/>
      <dgm:spPr/>
    </dgm:pt>
    <dgm:pt modelId="{69865E39-C03F-4466-940A-9D8906A4339C}" type="pres">
      <dgm:prSet presAssocID="{3979B1AC-9944-48BE-87FE-6481E6D9ED22}" presName="node" presStyleLbl="node1" presStyleIdx="6" presStyleCnt="8">
        <dgm:presLayoutVars>
          <dgm:bulletEnabled val="1"/>
        </dgm:presLayoutVars>
      </dgm:prSet>
      <dgm:spPr/>
    </dgm:pt>
    <dgm:pt modelId="{7BBCD9D0-6A96-4B81-9D8B-DE94F59B3D15}" type="pres">
      <dgm:prSet presAssocID="{B539B5EB-619F-46F4-BC6B-D763308E8B8A}" presName="sibTrans" presStyleLbl="sibTrans1D1" presStyleIdx="6" presStyleCnt="7"/>
      <dgm:spPr/>
    </dgm:pt>
    <dgm:pt modelId="{4AECFA17-ABC8-436E-B0E6-0DF820FB46C4}" type="pres">
      <dgm:prSet presAssocID="{B539B5EB-619F-46F4-BC6B-D763308E8B8A}" presName="connectorText" presStyleLbl="sibTrans1D1" presStyleIdx="6" presStyleCnt="7"/>
      <dgm:spPr/>
    </dgm:pt>
    <dgm:pt modelId="{A3D080F3-4BE9-4310-A819-3317464B7ED1}" type="pres">
      <dgm:prSet presAssocID="{8D2A9E18-3EEF-4909-884D-71274BDCD7FD}" presName="node" presStyleLbl="node1" presStyleIdx="7" presStyleCnt="8">
        <dgm:presLayoutVars>
          <dgm:bulletEnabled val="1"/>
        </dgm:presLayoutVars>
      </dgm:prSet>
      <dgm:spPr/>
    </dgm:pt>
  </dgm:ptLst>
  <dgm:cxnLst>
    <dgm:cxn modelId="{51120001-89C4-4375-91CE-02E4407952D9}" type="presOf" srcId="{7137E9C0-6ECC-4C38-933D-C584786619CE}" destId="{3771EFC0-3B81-437E-B1C8-FF1C6AA25256}" srcOrd="0" destOrd="0" presId="urn:microsoft.com/office/officeart/2016/7/layout/RepeatingBendingProcessNew"/>
    <dgm:cxn modelId="{9E1A7D07-B1AF-4FB0-91A0-CCC1D78991FA}" srcId="{A5CC84AB-2A0F-4B48-8300-E24F1E3ED245}" destId="{F8C9BB6A-95D2-4A9F-9585-63AC3C1D7298}" srcOrd="1" destOrd="0" parTransId="{21DB3219-1726-48C6-A95B-CB5992D3C60F}" sibTransId="{C4F25D91-B9E3-4C07-89B6-BA6933BDB89F}"/>
    <dgm:cxn modelId="{DD3B9710-9446-4841-9C71-8F03BDF11230}" type="presOf" srcId="{C4F25D91-B9E3-4C07-89B6-BA6933BDB89F}" destId="{664D0632-9FAF-4031-93CE-3A7C79566B85}" srcOrd="0" destOrd="0" presId="urn:microsoft.com/office/officeart/2016/7/layout/RepeatingBendingProcessNew"/>
    <dgm:cxn modelId="{D9F2FD15-05B7-454D-BD2F-6679F5E378C6}" srcId="{A5CC84AB-2A0F-4B48-8300-E24F1E3ED245}" destId="{8D2A9E18-3EEF-4909-884D-71274BDCD7FD}" srcOrd="7" destOrd="0" parTransId="{81CE62F3-75DF-40B1-A94A-1A1A4AF08DEF}" sibTransId="{20325B9E-77A1-482A-B199-F371CC7F6827}"/>
    <dgm:cxn modelId="{A9814C17-7A2C-4BEF-902E-F86DBE7F3F3A}" type="presOf" srcId="{B539B5EB-619F-46F4-BC6B-D763308E8B8A}" destId="{4AECFA17-ABC8-436E-B0E6-0DF820FB46C4}" srcOrd="1" destOrd="0" presId="urn:microsoft.com/office/officeart/2016/7/layout/RepeatingBendingProcessNew"/>
    <dgm:cxn modelId="{0C86DE25-3CD2-45DE-918E-4A2194C2C32E}" srcId="{A5CC84AB-2A0F-4B48-8300-E24F1E3ED245}" destId="{3979B1AC-9944-48BE-87FE-6481E6D9ED22}" srcOrd="6" destOrd="0" parTransId="{012C022E-BB33-46EB-8437-DE151F641DD9}" sibTransId="{B539B5EB-619F-46F4-BC6B-D763308E8B8A}"/>
    <dgm:cxn modelId="{6D4BFB38-B160-4901-BA55-B7DB551FCE09}" srcId="{A5CC84AB-2A0F-4B48-8300-E24F1E3ED245}" destId="{C08B0C1A-B3D3-4098-BE62-AF385C34B87B}" srcOrd="2" destOrd="0" parTransId="{5143F0AD-C5AC-4FA5-8A4F-0B88B4FFC75E}" sibTransId="{B898F6EC-0A8A-47BC-A9FE-09158D71AB14}"/>
    <dgm:cxn modelId="{15F4C43A-C506-4D97-AF7E-D856DFFE8A9D}" type="presOf" srcId="{6C1569D7-E60E-4F63-A300-6FCFD5209D07}" destId="{7064EC12-4AD1-41CA-9B7F-4183F49F6CD8}" srcOrd="0" destOrd="0" presId="urn:microsoft.com/office/officeart/2016/7/layout/RepeatingBendingProcessNew"/>
    <dgm:cxn modelId="{FA575460-86C9-47BF-97B8-B7525D1C3F88}" type="presOf" srcId="{05308886-BB1F-4425-A082-F1431F35000C}" destId="{D54312C5-B8FF-4956-B273-C534AB3502A6}" srcOrd="0" destOrd="0" presId="urn:microsoft.com/office/officeart/2016/7/layout/RepeatingBendingProcessNew"/>
    <dgm:cxn modelId="{5F724865-89E5-422C-B015-188D2267C6FB}" type="presOf" srcId="{C08B0C1A-B3D3-4098-BE62-AF385C34B87B}" destId="{D472EF13-A51B-43AB-B5F2-CDAB7B0D888F}" srcOrd="0" destOrd="0" presId="urn:microsoft.com/office/officeart/2016/7/layout/RepeatingBendingProcessNew"/>
    <dgm:cxn modelId="{2A1F1B67-50E4-458A-85D6-77FBC78138EC}" type="presOf" srcId="{A24DC36F-E8BD-4273-AD5F-F5DEE43C659F}" destId="{34EBEF20-E5D3-472D-924F-AEB9CC71B65E}" srcOrd="1" destOrd="0" presId="urn:microsoft.com/office/officeart/2016/7/layout/RepeatingBendingProcessNew"/>
    <dgm:cxn modelId="{F44FF650-6E68-4927-BF36-61043EA98758}" srcId="{A5CC84AB-2A0F-4B48-8300-E24F1E3ED245}" destId="{05308886-BB1F-4425-A082-F1431F35000C}" srcOrd="4" destOrd="0" parTransId="{FABBCB8C-B1E6-409C-A79E-23850C4E18C2}" sibTransId="{F3277C13-895E-4B2B-BF6C-8D6C9682B2F3}"/>
    <dgm:cxn modelId="{FBB99972-CFB8-42A7-A55C-00568996B39F}" type="presOf" srcId="{7F36A160-CB8E-4DCB-BE6F-C53428A173A4}" destId="{390C9D2F-0D3C-443A-85A6-04A90162A4D8}" srcOrd="1" destOrd="0" presId="urn:microsoft.com/office/officeart/2016/7/layout/RepeatingBendingProcessNew"/>
    <dgm:cxn modelId="{07A4C754-8F52-4415-9EDB-98BAE4CFD55D}" type="presOf" srcId="{B898F6EC-0A8A-47BC-A9FE-09158D71AB14}" destId="{1034E2F6-0C6B-4099-8C24-9AA205A4320E}" srcOrd="1" destOrd="0" presId="urn:microsoft.com/office/officeart/2016/7/layout/RepeatingBendingProcessNew"/>
    <dgm:cxn modelId="{9976EA7A-0C64-403A-BE55-892029B1C7D0}" type="presOf" srcId="{3979B1AC-9944-48BE-87FE-6481E6D9ED22}" destId="{69865E39-C03F-4466-940A-9D8906A4339C}" srcOrd="0" destOrd="0" presId="urn:microsoft.com/office/officeart/2016/7/layout/RepeatingBendingProcessNew"/>
    <dgm:cxn modelId="{3AD5057F-9A87-4F28-8AFF-8134A72CD4E5}" type="presOf" srcId="{F8C9BB6A-95D2-4A9F-9585-63AC3C1D7298}" destId="{DA13C660-680D-4ACA-A32D-D212D04487C7}" srcOrd="0" destOrd="0" presId="urn:microsoft.com/office/officeart/2016/7/layout/RepeatingBendingProcessNew"/>
    <dgm:cxn modelId="{D0EB5E86-E3A8-4AD6-B312-CEF63903ADBC}" type="presOf" srcId="{7F36A160-CB8E-4DCB-BE6F-C53428A173A4}" destId="{981D20B4-3415-4D7B-AEB6-80B931F1A74C}" srcOrd="0" destOrd="0" presId="urn:microsoft.com/office/officeart/2016/7/layout/RepeatingBendingProcessNew"/>
    <dgm:cxn modelId="{CB4FF488-4ADD-4494-BB0E-C104CB930AC7}" type="presOf" srcId="{F3277C13-895E-4B2B-BF6C-8D6C9682B2F3}" destId="{044524F5-74F3-4954-A7A5-924563D407F6}" srcOrd="0" destOrd="0" presId="urn:microsoft.com/office/officeart/2016/7/layout/RepeatingBendingProcessNew"/>
    <dgm:cxn modelId="{3CC0868A-5529-44DF-8B7B-AF9AF0EFA0B9}" srcId="{A5CC84AB-2A0F-4B48-8300-E24F1E3ED245}" destId="{6C1569D7-E60E-4F63-A300-6FCFD5209D07}" srcOrd="3" destOrd="0" parTransId="{DCAD49EF-C91A-43C4-986D-00CC4EEC0C2C}" sibTransId="{A24DC36F-E8BD-4273-AD5F-F5DEE43C659F}"/>
    <dgm:cxn modelId="{8484968B-F859-4711-B900-01FE86F54A66}" type="presOf" srcId="{8D2A9E18-3EEF-4909-884D-71274BDCD7FD}" destId="{A3D080F3-4BE9-4310-A819-3317464B7ED1}" srcOrd="0" destOrd="0" presId="urn:microsoft.com/office/officeart/2016/7/layout/RepeatingBendingProcessNew"/>
    <dgm:cxn modelId="{AE612298-C50F-4289-BEA0-4731D9AD77E4}" type="presOf" srcId="{C74F30C6-01BB-4C72-885B-63751E48F465}" destId="{8492CAD5-637D-4353-A59D-B24169986555}" srcOrd="1" destOrd="0" presId="urn:microsoft.com/office/officeart/2016/7/layout/RepeatingBendingProcessNew"/>
    <dgm:cxn modelId="{371401A5-BDB6-41AE-9399-FDFBCE57A2A6}" type="presOf" srcId="{F3277C13-895E-4B2B-BF6C-8D6C9682B2F3}" destId="{C60925C6-29BF-436E-9912-F485CBCC46EC}" srcOrd="1" destOrd="0" presId="urn:microsoft.com/office/officeart/2016/7/layout/RepeatingBendingProcessNew"/>
    <dgm:cxn modelId="{72915DB0-00A5-465F-B270-9BCA08185AA2}" srcId="{A5CC84AB-2A0F-4B48-8300-E24F1E3ED245}" destId="{92EE1976-E487-47F3-8DA7-69477960DF58}" srcOrd="0" destOrd="0" parTransId="{A3B44F74-4008-43D3-9C56-C9B5DFD015C0}" sibTransId="{C74F30C6-01BB-4C72-885B-63751E48F465}"/>
    <dgm:cxn modelId="{0FA561B1-D5D5-4E22-ACF2-1233B2C835BC}" srcId="{A5CC84AB-2A0F-4B48-8300-E24F1E3ED245}" destId="{7137E9C0-6ECC-4C38-933D-C584786619CE}" srcOrd="5" destOrd="0" parTransId="{6FCB8D18-FB4C-49B9-AA66-8C90B4482299}" sibTransId="{7F36A160-CB8E-4DCB-BE6F-C53428A173A4}"/>
    <dgm:cxn modelId="{A63E5EBE-CC28-4B7A-BF71-C06B6741984E}" type="presOf" srcId="{A5CC84AB-2A0F-4B48-8300-E24F1E3ED245}" destId="{AD2474A0-C486-483B-83AC-7CBCA3B59189}" srcOrd="0" destOrd="0" presId="urn:microsoft.com/office/officeart/2016/7/layout/RepeatingBendingProcessNew"/>
    <dgm:cxn modelId="{53BB04CA-0A1E-4321-A5BB-69A20F19B2B2}" type="presOf" srcId="{C4F25D91-B9E3-4C07-89B6-BA6933BDB89F}" destId="{E03A593D-5D6D-4B80-B69D-6EA8D4505E6F}" srcOrd="1" destOrd="0" presId="urn:microsoft.com/office/officeart/2016/7/layout/RepeatingBendingProcessNew"/>
    <dgm:cxn modelId="{0689E6D4-782B-4AD9-85FC-6FC926B9B1A2}" type="presOf" srcId="{B539B5EB-619F-46F4-BC6B-D763308E8B8A}" destId="{7BBCD9D0-6A96-4B81-9D8B-DE94F59B3D15}" srcOrd="0" destOrd="0" presId="urn:microsoft.com/office/officeart/2016/7/layout/RepeatingBendingProcessNew"/>
    <dgm:cxn modelId="{533A9AD6-2B39-48BE-A5A1-EE508FB73779}" type="presOf" srcId="{B898F6EC-0A8A-47BC-A9FE-09158D71AB14}" destId="{2C4D5456-0D40-4C4C-9BD9-08D57BC8688C}" srcOrd="0" destOrd="0" presId="urn:microsoft.com/office/officeart/2016/7/layout/RepeatingBendingProcessNew"/>
    <dgm:cxn modelId="{A3203CDC-CF18-4371-A114-CADF84ECB4B7}" type="presOf" srcId="{C74F30C6-01BB-4C72-885B-63751E48F465}" destId="{D525B7FF-1355-408D-B543-8DB075EB47D1}" srcOrd="0" destOrd="0" presId="urn:microsoft.com/office/officeart/2016/7/layout/RepeatingBendingProcessNew"/>
    <dgm:cxn modelId="{3DF60CDF-5B3A-44CB-8CBC-B2FF8CFB952D}" type="presOf" srcId="{92EE1976-E487-47F3-8DA7-69477960DF58}" destId="{91C5EE7A-F7CD-4CDD-9585-98AEB831C65D}" srcOrd="0" destOrd="0" presId="urn:microsoft.com/office/officeart/2016/7/layout/RepeatingBendingProcessNew"/>
    <dgm:cxn modelId="{247C97F5-97FE-4794-839D-A96AB6078203}" type="presOf" srcId="{A24DC36F-E8BD-4273-AD5F-F5DEE43C659F}" destId="{56E39270-5BF5-41BC-94FF-E9AB579EAF77}" srcOrd="0" destOrd="0" presId="urn:microsoft.com/office/officeart/2016/7/layout/RepeatingBendingProcessNew"/>
    <dgm:cxn modelId="{64B80C8E-69E2-44DC-99F1-43C479A98997}" type="presParOf" srcId="{AD2474A0-C486-483B-83AC-7CBCA3B59189}" destId="{91C5EE7A-F7CD-4CDD-9585-98AEB831C65D}" srcOrd="0" destOrd="0" presId="urn:microsoft.com/office/officeart/2016/7/layout/RepeatingBendingProcessNew"/>
    <dgm:cxn modelId="{2E3927F2-83E1-4827-A12F-980D31E31389}" type="presParOf" srcId="{AD2474A0-C486-483B-83AC-7CBCA3B59189}" destId="{D525B7FF-1355-408D-B543-8DB075EB47D1}" srcOrd="1" destOrd="0" presId="urn:microsoft.com/office/officeart/2016/7/layout/RepeatingBendingProcessNew"/>
    <dgm:cxn modelId="{B6C7E171-137B-4371-9E9A-A3B8B2CE8407}" type="presParOf" srcId="{D525B7FF-1355-408D-B543-8DB075EB47D1}" destId="{8492CAD5-637D-4353-A59D-B24169986555}" srcOrd="0" destOrd="0" presId="urn:microsoft.com/office/officeart/2016/7/layout/RepeatingBendingProcessNew"/>
    <dgm:cxn modelId="{BE4CC70A-0F64-428C-9D84-032730556C65}" type="presParOf" srcId="{AD2474A0-C486-483B-83AC-7CBCA3B59189}" destId="{DA13C660-680D-4ACA-A32D-D212D04487C7}" srcOrd="2" destOrd="0" presId="urn:microsoft.com/office/officeart/2016/7/layout/RepeatingBendingProcessNew"/>
    <dgm:cxn modelId="{CAE9F7C3-212F-47B1-B358-2A2C4DAE910F}" type="presParOf" srcId="{AD2474A0-C486-483B-83AC-7CBCA3B59189}" destId="{664D0632-9FAF-4031-93CE-3A7C79566B85}" srcOrd="3" destOrd="0" presId="urn:microsoft.com/office/officeart/2016/7/layout/RepeatingBendingProcessNew"/>
    <dgm:cxn modelId="{242545DF-C7F4-4980-8606-525ABF4329DD}" type="presParOf" srcId="{664D0632-9FAF-4031-93CE-3A7C79566B85}" destId="{E03A593D-5D6D-4B80-B69D-6EA8D4505E6F}" srcOrd="0" destOrd="0" presId="urn:microsoft.com/office/officeart/2016/7/layout/RepeatingBendingProcessNew"/>
    <dgm:cxn modelId="{076D6D6B-0C54-4BEF-BD95-D0A03ABC755B}" type="presParOf" srcId="{AD2474A0-C486-483B-83AC-7CBCA3B59189}" destId="{D472EF13-A51B-43AB-B5F2-CDAB7B0D888F}" srcOrd="4" destOrd="0" presId="urn:microsoft.com/office/officeart/2016/7/layout/RepeatingBendingProcessNew"/>
    <dgm:cxn modelId="{18500D46-F894-4ED4-87E4-DCC19993B767}" type="presParOf" srcId="{AD2474A0-C486-483B-83AC-7CBCA3B59189}" destId="{2C4D5456-0D40-4C4C-9BD9-08D57BC8688C}" srcOrd="5" destOrd="0" presId="urn:microsoft.com/office/officeart/2016/7/layout/RepeatingBendingProcessNew"/>
    <dgm:cxn modelId="{8271D0F8-5D36-44C7-A8B3-C7E9712D3773}" type="presParOf" srcId="{2C4D5456-0D40-4C4C-9BD9-08D57BC8688C}" destId="{1034E2F6-0C6B-4099-8C24-9AA205A4320E}" srcOrd="0" destOrd="0" presId="urn:microsoft.com/office/officeart/2016/7/layout/RepeatingBendingProcessNew"/>
    <dgm:cxn modelId="{2FA43518-0563-4988-AC86-04B2688E14C8}" type="presParOf" srcId="{AD2474A0-C486-483B-83AC-7CBCA3B59189}" destId="{7064EC12-4AD1-41CA-9B7F-4183F49F6CD8}" srcOrd="6" destOrd="0" presId="urn:microsoft.com/office/officeart/2016/7/layout/RepeatingBendingProcessNew"/>
    <dgm:cxn modelId="{39A1D43B-9FFB-47BF-B443-2BCDC7E0F15A}" type="presParOf" srcId="{AD2474A0-C486-483B-83AC-7CBCA3B59189}" destId="{56E39270-5BF5-41BC-94FF-E9AB579EAF77}" srcOrd="7" destOrd="0" presId="urn:microsoft.com/office/officeart/2016/7/layout/RepeatingBendingProcessNew"/>
    <dgm:cxn modelId="{59AB2F30-C11C-4D31-B8A0-F1CCC58548DB}" type="presParOf" srcId="{56E39270-5BF5-41BC-94FF-E9AB579EAF77}" destId="{34EBEF20-E5D3-472D-924F-AEB9CC71B65E}" srcOrd="0" destOrd="0" presId="urn:microsoft.com/office/officeart/2016/7/layout/RepeatingBendingProcessNew"/>
    <dgm:cxn modelId="{474E1B75-A9A8-458E-9882-831A442C89DA}" type="presParOf" srcId="{AD2474A0-C486-483B-83AC-7CBCA3B59189}" destId="{D54312C5-B8FF-4956-B273-C534AB3502A6}" srcOrd="8" destOrd="0" presId="urn:microsoft.com/office/officeart/2016/7/layout/RepeatingBendingProcessNew"/>
    <dgm:cxn modelId="{A2A973B5-D973-4B68-8A3A-187FA37B4CCF}" type="presParOf" srcId="{AD2474A0-C486-483B-83AC-7CBCA3B59189}" destId="{044524F5-74F3-4954-A7A5-924563D407F6}" srcOrd="9" destOrd="0" presId="urn:microsoft.com/office/officeart/2016/7/layout/RepeatingBendingProcessNew"/>
    <dgm:cxn modelId="{C4E2D412-04ED-4B58-A141-72F9CEF816C6}" type="presParOf" srcId="{044524F5-74F3-4954-A7A5-924563D407F6}" destId="{C60925C6-29BF-436E-9912-F485CBCC46EC}" srcOrd="0" destOrd="0" presId="urn:microsoft.com/office/officeart/2016/7/layout/RepeatingBendingProcessNew"/>
    <dgm:cxn modelId="{6C8217E6-37DB-4272-B761-952434E46CA8}" type="presParOf" srcId="{AD2474A0-C486-483B-83AC-7CBCA3B59189}" destId="{3771EFC0-3B81-437E-B1C8-FF1C6AA25256}" srcOrd="10" destOrd="0" presId="urn:microsoft.com/office/officeart/2016/7/layout/RepeatingBendingProcessNew"/>
    <dgm:cxn modelId="{791BDEF0-843E-4254-A6AC-975B12F65A67}" type="presParOf" srcId="{AD2474A0-C486-483B-83AC-7CBCA3B59189}" destId="{981D20B4-3415-4D7B-AEB6-80B931F1A74C}" srcOrd="11" destOrd="0" presId="urn:microsoft.com/office/officeart/2016/7/layout/RepeatingBendingProcessNew"/>
    <dgm:cxn modelId="{6B8E4B1B-A471-49CF-8E11-33994E31EBA4}" type="presParOf" srcId="{981D20B4-3415-4D7B-AEB6-80B931F1A74C}" destId="{390C9D2F-0D3C-443A-85A6-04A90162A4D8}" srcOrd="0" destOrd="0" presId="urn:microsoft.com/office/officeart/2016/7/layout/RepeatingBendingProcessNew"/>
    <dgm:cxn modelId="{7B4CA3AC-0762-48B3-A965-80EC3A648CDE}" type="presParOf" srcId="{AD2474A0-C486-483B-83AC-7CBCA3B59189}" destId="{69865E39-C03F-4466-940A-9D8906A4339C}" srcOrd="12" destOrd="0" presId="urn:microsoft.com/office/officeart/2016/7/layout/RepeatingBendingProcessNew"/>
    <dgm:cxn modelId="{CDE7B465-97F8-4EB2-8BF9-29F3C2F18DC2}" type="presParOf" srcId="{AD2474A0-C486-483B-83AC-7CBCA3B59189}" destId="{7BBCD9D0-6A96-4B81-9D8B-DE94F59B3D15}" srcOrd="13" destOrd="0" presId="urn:microsoft.com/office/officeart/2016/7/layout/RepeatingBendingProcessNew"/>
    <dgm:cxn modelId="{B3ADBEA5-5945-47BA-B2C4-E1A49E895DDB}" type="presParOf" srcId="{7BBCD9D0-6A96-4B81-9D8B-DE94F59B3D15}" destId="{4AECFA17-ABC8-436E-B0E6-0DF820FB46C4}" srcOrd="0" destOrd="0" presId="urn:microsoft.com/office/officeart/2016/7/layout/RepeatingBendingProcessNew"/>
    <dgm:cxn modelId="{FC038054-CEB1-4349-BAED-39FB358752CD}" type="presParOf" srcId="{AD2474A0-C486-483B-83AC-7CBCA3B59189}" destId="{A3D080F3-4BE9-4310-A819-3317464B7ED1}" srcOrd="1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98AD6D1-51BE-4AB3-A9BA-8F7473538C53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A602581-2A61-4501-B1D4-3E9786B1FC5D}">
      <dgm:prSet phldrT="[Text]"/>
      <dgm:spPr>
        <a:solidFill>
          <a:srgbClr val="C0F698"/>
        </a:solidFill>
        <a:ln w="53975">
          <a:solidFill>
            <a:srgbClr val="82BA38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 b="1" dirty="0">
              <a:solidFill>
                <a:schemeClr val="bg1"/>
              </a:solidFill>
            </a:rPr>
            <a:t>I’m worried about you. Can we talk about what you are feeling? </a:t>
          </a:r>
        </a:p>
        <a:p>
          <a:pPr>
            <a:lnSpc>
              <a:spcPct val="100000"/>
            </a:lnSpc>
          </a:pPr>
          <a:endParaRPr lang="en-US" b="1" dirty="0">
            <a:solidFill>
              <a:schemeClr val="bg1"/>
            </a:solidFill>
          </a:endParaRPr>
        </a:p>
        <a:p>
          <a:pPr>
            <a:lnSpc>
              <a:spcPct val="100000"/>
            </a:lnSpc>
          </a:pPr>
          <a:r>
            <a:rPr lang="en-US" b="1" dirty="0">
              <a:solidFill>
                <a:schemeClr val="bg1"/>
              </a:solidFill>
            </a:rPr>
            <a:t>How can I help?</a:t>
          </a:r>
        </a:p>
        <a:p>
          <a:pPr>
            <a:lnSpc>
              <a:spcPct val="100000"/>
            </a:lnSpc>
          </a:pPr>
          <a:endParaRPr lang="en-US" b="1" dirty="0">
            <a:solidFill>
              <a:schemeClr val="bg1"/>
            </a:solidFill>
          </a:endParaRPr>
        </a:p>
        <a:p>
          <a:pPr>
            <a:lnSpc>
              <a:spcPct val="100000"/>
            </a:lnSpc>
          </a:pPr>
          <a:r>
            <a:rPr lang="en-US" b="1" dirty="0">
              <a:solidFill>
                <a:schemeClr val="bg1"/>
              </a:solidFill>
            </a:rPr>
            <a:t>It is ok to feel whatever you are feeling. </a:t>
          </a:r>
        </a:p>
        <a:p>
          <a:pPr>
            <a:lnSpc>
              <a:spcPct val="100000"/>
            </a:lnSpc>
          </a:pPr>
          <a:endParaRPr lang="en-US" b="1" dirty="0">
            <a:solidFill>
              <a:schemeClr val="bg1"/>
            </a:solidFill>
          </a:endParaRPr>
        </a:p>
        <a:p>
          <a:pPr>
            <a:lnSpc>
              <a:spcPct val="100000"/>
            </a:lnSpc>
          </a:pPr>
          <a:r>
            <a:rPr lang="en-US" b="1" dirty="0">
              <a:solidFill>
                <a:schemeClr val="bg1"/>
              </a:solidFill>
            </a:rPr>
            <a:t>I can’t understand exactly how you are feeling, but I can listen and find help. </a:t>
          </a:r>
        </a:p>
      </dgm:t>
    </dgm:pt>
    <dgm:pt modelId="{A70116FE-70D2-495D-87D1-629B57EA199E}" type="parTrans" cxnId="{833BFB0C-50C5-4A80-B311-AB770D7A7F17}">
      <dgm:prSet/>
      <dgm:spPr/>
      <dgm:t>
        <a:bodyPr/>
        <a:lstStyle/>
        <a:p>
          <a:endParaRPr lang="en-US"/>
        </a:p>
      </dgm:t>
    </dgm:pt>
    <dgm:pt modelId="{9D5B3441-61EA-49FF-AAA6-06D15FB259A7}" type="sibTrans" cxnId="{833BFB0C-50C5-4A80-B311-AB770D7A7F17}">
      <dgm:prSet/>
      <dgm:spPr/>
      <dgm:t>
        <a:bodyPr/>
        <a:lstStyle/>
        <a:p>
          <a:endParaRPr lang="en-US"/>
        </a:p>
      </dgm:t>
    </dgm:pt>
    <dgm:pt modelId="{2B7622D7-E1C0-419C-8538-C4F103217B08}">
      <dgm:prSet phldrT="[Text]"/>
      <dgm:spPr>
        <a:solidFill>
          <a:srgbClr val="FF7C80"/>
        </a:solidFill>
        <a:ln w="47625">
          <a:solidFill>
            <a:srgbClr val="C00000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 b="1" dirty="0"/>
            <a:t>Cheer up!  You’ll feel better tomorrow.</a:t>
          </a:r>
        </a:p>
        <a:p>
          <a:pPr>
            <a:lnSpc>
              <a:spcPct val="100000"/>
            </a:lnSpc>
          </a:pPr>
          <a:endParaRPr lang="en-US" b="1" dirty="0"/>
        </a:p>
        <a:p>
          <a:pPr>
            <a:lnSpc>
              <a:spcPct val="100000"/>
            </a:lnSpc>
          </a:pPr>
          <a:r>
            <a:rPr lang="en-US" b="1" dirty="0"/>
            <a:t>You seem ok to me!</a:t>
          </a:r>
        </a:p>
        <a:p>
          <a:pPr>
            <a:lnSpc>
              <a:spcPct val="100000"/>
            </a:lnSpc>
          </a:pPr>
          <a:endParaRPr lang="en-US" b="1" dirty="0"/>
        </a:p>
        <a:p>
          <a:pPr>
            <a:lnSpc>
              <a:spcPct val="100000"/>
            </a:lnSpc>
          </a:pPr>
          <a:r>
            <a:rPr lang="en-US" b="1" dirty="0"/>
            <a:t>I know just how you feel!  I was depressed for a couple of days last week. </a:t>
          </a:r>
        </a:p>
        <a:p>
          <a:pPr>
            <a:lnSpc>
              <a:spcPct val="100000"/>
            </a:lnSpc>
          </a:pPr>
          <a:endParaRPr lang="en-US" b="1" dirty="0"/>
        </a:p>
        <a:p>
          <a:pPr>
            <a:lnSpc>
              <a:spcPct val="100000"/>
            </a:lnSpc>
          </a:pPr>
          <a:r>
            <a:rPr lang="en-US" b="1" dirty="0"/>
            <a:t>Stop focusing on the bad stuff! </a:t>
          </a:r>
        </a:p>
      </dgm:t>
    </dgm:pt>
    <dgm:pt modelId="{6D52C636-F6D5-4FE3-B291-D3EE3065113B}" type="parTrans" cxnId="{7DC2A5B8-8B05-4EC5-9E8C-11E2341ED95F}">
      <dgm:prSet/>
      <dgm:spPr/>
      <dgm:t>
        <a:bodyPr/>
        <a:lstStyle/>
        <a:p>
          <a:endParaRPr lang="en-US"/>
        </a:p>
      </dgm:t>
    </dgm:pt>
    <dgm:pt modelId="{B233D906-9171-4BAB-9C18-7368D239F363}" type="sibTrans" cxnId="{7DC2A5B8-8B05-4EC5-9E8C-11E2341ED95F}">
      <dgm:prSet/>
      <dgm:spPr/>
      <dgm:t>
        <a:bodyPr/>
        <a:lstStyle/>
        <a:p>
          <a:endParaRPr lang="en-US"/>
        </a:p>
      </dgm:t>
    </dgm:pt>
    <dgm:pt modelId="{6B52C552-86FB-40BA-8D59-110FBF762669}" type="pres">
      <dgm:prSet presAssocID="{B98AD6D1-51BE-4AB3-A9BA-8F7473538C53}" presName="diagram" presStyleCnt="0">
        <dgm:presLayoutVars>
          <dgm:dir/>
          <dgm:resizeHandles val="exact"/>
        </dgm:presLayoutVars>
      </dgm:prSet>
      <dgm:spPr/>
    </dgm:pt>
    <dgm:pt modelId="{E8D83964-46FA-4938-A20D-66152831D386}" type="pres">
      <dgm:prSet presAssocID="{6A602581-2A61-4501-B1D4-3E9786B1FC5D}" presName="node" presStyleLbl="node1" presStyleIdx="0" presStyleCnt="2" custFlipHor="1" custScaleX="96170" custScaleY="122507">
        <dgm:presLayoutVars>
          <dgm:bulletEnabled val="1"/>
        </dgm:presLayoutVars>
      </dgm:prSet>
      <dgm:spPr>
        <a:prstGeom prst="wedgeEllipseCallout">
          <a:avLst/>
        </a:prstGeom>
      </dgm:spPr>
    </dgm:pt>
    <dgm:pt modelId="{840DCCE9-DB90-434D-9F02-60EDFF048157}" type="pres">
      <dgm:prSet presAssocID="{9D5B3441-61EA-49FF-AAA6-06D15FB259A7}" presName="sibTrans" presStyleCnt="0"/>
      <dgm:spPr/>
    </dgm:pt>
    <dgm:pt modelId="{217F48C7-B86C-4AF6-897A-C43A0B850036}" type="pres">
      <dgm:prSet presAssocID="{2B7622D7-E1C0-419C-8538-C4F103217B08}" presName="node" presStyleLbl="node1" presStyleIdx="1" presStyleCnt="2" custScaleY="122801">
        <dgm:presLayoutVars>
          <dgm:bulletEnabled val="1"/>
        </dgm:presLayoutVars>
      </dgm:prSet>
      <dgm:spPr>
        <a:prstGeom prst="wedgeEllipseCallout">
          <a:avLst/>
        </a:prstGeom>
      </dgm:spPr>
    </dgm:pt>
  </dgm:ptLst>
  <dgm:cxnLst>
    <dgm:cxn modelId="{C3B1830B-CCC1-4476-9BB3-85142BCA50A5}" type="presOf" srcId="{B98AD6D1-51BE-4AB3-A9BA-8F7473538C53}" destId="{6B52C552-86FB-40BA-8D59-110FBF762669}" srcOrd="0" destOrd="0" presId="urn:microsoft.com/office/officeart/2005/8/layout/default"/>
    <dgm:cxn modelId="{833BFB0C-50C5-4A80-B311-AB770D7A7F17}" srcId="{B98AD6D1-51BE-4AB3-A9BA-8F7473538C53}" destId="{6A602581-2A61-4501-B1D4-3E9786B1FC5D}" srcOrd="0" destOrd="0" parTransId="{A70116FE-70D2-495D-87D1-629B57EA199E}" sibTransId="{9D5B3441-61EA-49FF-AAA6-06D15FB259A7}"/>
    <dgm:cxn modelId="{AAC2944B-E61B-44A9-880A-828F599E6CFC}" type="presOf" srcId="{2B7622D7-E1C0-419C-8538-C4F103217B08}" destId="{217F48C7-B86C-4AF6-897A-C43A0B850036}" srcOrd="0" destOrd="0" presId="urn:microsoft.com/office/officeart/2005/8/layout/default"/>
    <dgm:cxn modelId="{7DC2A5B8-8B05-4EC5-9E8C-11E2341ED95F}" srcId="{B98AD6D1-51BE-4AB3-A9BA-8F7473538C53}" destId="{2B7622D7-E1C0-419C-8538-C4F103217B08}" srcOrd="1" destOrd="0" parTransId="{6D52C636-F6D5-4FE3-B291-D3EE3065113B}" sibTransId="{B233D906-9171-4BAB-9C18-7368D239F363}"/>
    <dgm:cxn modelId="{A6FC81BB-0E6E-4366-B5BA-C5D67BBF5FB4}" type="presOf" srcId="{6A602581-2A61-4501-B1D4-3E9786B1FC5D}" destId="{E8D83964-46FA-4938-A20D-66152831D386}" srcOrd="0" destOrd="0" presId="urn:microsoft.com/office/officeart/2005/8/layout/default"/>
    <dgm:cxn modelId="{1D6FB716-AB04-4AD8-8A24-F7E7CE64D9E9}" type="presParOf" srcId="{6B52C552-86FB-40BA-8D59-110FBF762669}" destId="{E8D83964-46FA-4938-A20D-66152831D386}" srcOrd="0" destOrd="0" presId="urn:microsoft.com/office/officeart/2005/8/layout/default"/>
    <dgm:cxn modelId="{D9A6EC16-7EF6-4B18-9F06-10FC8DC2DE61}" type="presParOf" srcId="{6B52C552-86FB-40BA-8D59-110FBF762669}" destId="{840DCCE9-DB90-434D-9F02-60EDFF048157}" srcOrd="1" destOrd="0" presId="urn:microsoft.com/office/officeart/2005/8/layout/default"/>
    <dgm:cxn modelId="{3D241EEB-679A-4151-A074-C51F349671A2}" type="presParOf" srcId="{6B52C552-86FB-40BA-8D59-110FBF762669}" destId="{217F48C7-B86C-4AF6-897A-C43A0B850036}" srcOrd="2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91557D6-2C81-4C5F-ACFF-322496916A6C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344801-E56B-4557-ACDA-1D9D1C253461}">
      <dgm:prSet phldrT="[Text]"/>
      <dgm:spPr/>
      <dgm:t>
        <a:bodyPr/>
        <a:lstStyle/>
        <a:p>
          <a:r>
            <a:rPr lang="en-US" dirty="0" err="1"/>
            <a:t>Microshield</a:t>
          </a:r>
          <a:r>
            <a:rPr lang="en-US" dirty="0"/>
            <a:t> CPR Mask</a:t>
          </a:r>
        </a:p>
      </dgm:t>
    </dgm:pt>
    <dgm:pt modelId="{DBE7843A-9097-4F49-AB24-C455A5A45AF9}" type="parTrans" cxnId="{5E4EE7B7-32E4-4C34-B14D-3F53C5ADDEE6}">
      <dgm:prSet/>
      <dgm:spPr/>
      <dgm:t>
        <a:bodyPr/>
        <a:lstStyle/>
        <a:p>
          <a:endParaRPr lang="en-US"/>
        </a:p>
      </dgm:t>
    </dgm:pt>
    <dgm:pt modelId="{FA31DBD4-24A0-4FFC-86F6-F04685D90D12}" type="sibTrans" cxnId="{5E4EE7B7-32E4-4C34-B14D-3F53C5ADDEE6}">
      <dgm:prSet/>
      <dgm:spPr/>
      <dgm:t>
        <a:bodyPr/>
        <a:lstStyle/>
        <a:p>
          <a:endParaRPr lang="en-US"/>
        </a:p>
      </dgm:t>
    </dgm:pt>
    <dgm:pt modelId="{188580EF-6C39-4B67-9F8B-2988706B8744}">
      <dgm:prSet phldrT="[Text]"/>
      <dgm:spPr/>
      <dgm:t>
        <a:bodyPr/>
        <a:lstStyle/>
        <a:p>
          <a:r>
            <a:rPr lang="en-US" dirty="0"/>
            <a:t>Pocket CPR Mask</a:t>
          </a:r>
        </a:p>
      </dgm:t>
    </dgm:pt>
    <dgm:pt modelId="{3E2D8F26-E177-4D78-9D93-DD5985BF6689}" type="parTrans" cxnId="{C7B8408E-DB64-4E33-B949-6641EE3C9EA0}">
      <dgm:prSet/>
      <dgm:spPr/>
      <dgm:t>
        <a:bodyPr/>
        <a:lstStyle/>
        <a:p>
          <a:endParaRPr lang="en-US"/>
        </a:p>
      </dgm:t>
    </dgm:pt>
    <dgm:pt modelId="{9F4B939E-60D7-4BD4-8E3D-166BBB668B47}" type="sibTrans" cxnId="{C7B8408E-DB64-4E33-B949-6641EE3C9EA0}">
      <dgm:prSet/>
      <dgm:spPr/>
      <dgm:t>
        <a:bodyPr/>
        <a:lstStyle/>
        <a:p>
          <a:endParaRPr lang="en-US"/>
        </a:p>
      </dgm:t>
    </dgm:pt>
    <dgm:pt modelId="{CE706158-4598-4FFE-8A23-F15623E0BAD7}">
      <dgm:prSet phldrT="[Text]"/>
      <dgm:spPr/>
      <dgm:t>
        <a:bodyPr/>
        <a:lstStyle/>
        <a:p>
          <a:r>
            <a:rPr lang="en-US" dirty="0"/>
            <a:t>Wallet First Aid Kit</a:t>
          </a:r>
        </a:p>
      </dgm:t>
    </dgm:pt>
    <dgm:pt modelId="{DC853DAC-654E-497A-84CD-E0E7C720BEDF}" type="parTrans" cxnId="{41E8325F-CEC6-4985-99F0-67E58262653E}">
      <dgm:prSet/>
      <dgm:spPr/>
      <dgm:t>
        <a:bodyPr/>
        <a:lstStyle/>
        <a:p>
          <a:endParaRPr lang="en-US"/>
        </a:p>
      </dgm:t>
    </dgm:pt>
    <dgm:pt modelId="{B5A1E0D1-8815-47A5-A911-A759BF967164}" type="sibTrans" cxnId="{41E8325F-CEC6-4985-99F0-67E58262653E}">
      <dgm:prSet/>
      <dgm:spPr/>
      <dgm:t>
        <a:bodyPr/>
        <a:lstStyle/>
        <a:p>
          <a:endParaRPr lang="en-US"/>
        </a:p>
      </dgm:t>
    </dgm:pt>
    <dgm:pt modelId="{60E1BCA9-A694-4F5A-BE74-E218B802F5FF}">
      <dgm:prSet/>
      <dgm:spPr/>
      <dgm:t>
        <a:bodyPr/>
        <a:lstStyle/>
        <a:p>
          <a:r>
            <a:rPr lang="en-US" dirty="0"/>
            <a:t>HOME AED</a:t>
          </a:r>
        </a:p>
      </dgm:t>
    </dgm:pt>
    <dgm:pt modelId="{BE5EB74A-F12A-424F-AD92-E1280657B12D}" type="parTrans" cxnId="{55A202B6-070D-4B87-A4E7-CA0956DC850A}">
      <dgm:prSet/>
      <dgm:spPr/>
      <dgm:t>
        <a:bodyPr/>
        <a:lstStyle/>
        <a:p>
          <a:endParaRPr lang="en-US"/>
        </a:p>
      </dgm:t>
    </dgm:pt>
    <dgm:pt modelId="{75414E61-5988-4A09-8174-43CB1936D54E}" type="sibTrans" cxnId="{55A202B6-070D-4B87-A4E7-CA0956DC850A}">
      <dgm:prSet/>
      <dgm:spPr/>
      <dgm:t>
        <a:bodyPr/>
        <a:lstStyle/>
        <a:p>
          <a:endParaRPr lang="en-US"/>
        </a:p>
      </dgm:t>
    </dgm:pt>
    <dgm:pt modelId="{9EC0FE38-CFC2-44C2-84E3-3D23BEF82502}">
      <dgm:prSet/>
      <dgm:spPr/>
      <dgm:t>
        <a:bodyPr/>
        <a:lstStyle/>
        <a:p>
          <a:r>
            <a:rPr lang="en-US" dirty="0"/>
            <a:t>Pads and Batteries</a:t>
          </a:r>
        </a:p>
      </dgm:t>
    </dgm:pt>
    <dgm:pt modelId="{2DC50844-78CC-48BE-9901-D89B93217F18}" type="parTrans" cxnId="{2D5922ED-AC97-45C9-8A7D-91A2D7CCD12B}">
      <dgm:prSet/>
      <dgm:spPr/>
      <dgm:t>
        <a:bodyPr/>
        <a:lstStyle/>
        <a:p>
          <a:endParaRPr lang="en-US"/>
        </a:p>
      </dgm:t>
    </dgm:pt>
    <dgm:pt modelId="{70DBAFFD-037F-4BEB-BFBF-2EBE1F435349}" type="sibTrans" cxnId="{2D5922ED-AC97-45C9-8A7D-91A2D7CCD12B}">
      <dgm:prSet/>
      <dgm:spPr/>
      <dgm:t>
        <a:bodyPr/>
        <a:lstStyle/>
        <a:p>
          <a:endParaRPr lang="en-US"/>
        </a:p>
      </dgm:t>
    </dgm:pt>
    <dgm:pt modelId="{5BF6B7E4-B842-4782-AB4A-3620ADF75425}">
      <dgm:prSet/>
      <dgm:spPr/>
      <dgm:t>
        <a:bodyPr/>
        <a:lstStyle/>
        <a:p>
          <a:r>
            <a:rPr lang="en-US" dirty="0"/>
            <a:t>Wall Cabinet</a:t>
          </a:r>
        </a:p>
      </dgm:t>
    </dgm:pt>
    <dgm:pt modelId="{981CF823-F915-48CB-A646-688B726ED57C}" type="parTrans" cxnId="{5B573147-1AF9-4810-AF97-3CBC6BA8A557}">
      <dgm:prSet/>
      <dgm:spPr/>
      <dgm:t>
        <a:bodyPr/>
        <a:lstStyle/>
        <a:p>
          <a:endParaRPr lang="en-US"/>
        </a:p>
      </dgm:t>
    </dgm:pt>
    <dgm:pt modelId="{CA2E63FF-EFD3-4C89-9AF3-57C8E26F00D6}" type="sibTrans" cxnId="{5B573147-1AF9-4810-AF97-3CBC6BA8A557}">
      <dgm:prSet/>
      <dgm:spPr/>
      <dgm:t>
        <a:bodyPr/>
        <a:lstStyle/>
        <a:p>
          <a:endParaRPr lang="en-US"/>
        </a:p>
      </dgm:t>
    </dgm:pt>
    <dgm:pt modelId="{A9C46DBB-FB63-4843-A08E-1AC4B128297B}">
      <dgm:prSet/>
      <dgm:spPr/>
      <dgm:t>
        <a:bodyPr/>
        <a:lstStyle/>
        <a:p>
          <a:r>
            <a:rPr lang="en-US" dirty="0"/>
            <a:t>AED Signage</a:t>
          </a:r>
        </a:p>
      </dgm:t>
    </dgm:pt>
    <dgm:pt modelId="{037AEF56-6487-4E0F-9B63-5FD1B225782D}" type="parTrans" cxnId="{37B12280-D52F-489D-A9BD-102EA3463548}">
      <dgm:prSet/>
      <dgm:spPr/>
      <dgm:t>
        <a:bodyPr/>
        <a:lstStyle/>
        <a:p>
          <a:endParaRPr lang="en-US"/>
        </a:p>
      </dgm:t>
    </dgm:pt>
    <dgm:pt modelId="{207C4115-630F-42E3-B0EC-F7CEB07E47A2}" type="sibTrans" cxnId="{37B12280-D52F-489D-A9BD-102EA3463548}">
      <dgm:prSet/>
      <dgm:spPr/>
      <dgm:t>
        <a:bodyPr/>
        <a:lstStyle/>
        <a:p>
          <a:endParaRPr lang="en-US"/>
        </a:p>
      </dgm:t>
    </dgm:pt>
    <dgm:pt modelId="{BC8DFDA9-7E37-49D2-B73E-0BC193299AF0}">
      <dgm:prSet/>
      <dgm:spPr/>
      <dgm:t>
        <a:bodyPr/>
        <a:lstStyle/>
        <a:p>
          <a:r>
            <a:rPr lang="en-US" dirty="0"/>
            <a:t>Fast Response Kit</a:t>
          </a:r>
        </a:p>
      </dgm:t>
    </dgm:pt>
    <dgm:pt modelId="{C076AFE0-0246-4014-A206-DA095C30EC9D}" type="parTrans" cxnId="{D247FB53-A6A1-4F3F-9782-903F739A56A6}">
      <dgm:prSet/>
      <dgm:spPr/>
      <dgm:t>
        <a:bodyPr/>
        <a:lstStyle/>
        <a:p>
          <a:endParaRPr lang="en-US"/>
        </a:p>
      </dgm:t>
    </dgm:pt>
    <dgm:pt modelId="{048FD39C-5938-4BA9-A029-7E8395AC56F7}" type="sibTrans" cxnId="{D247FB53-A6A1-4F3F-9782-903F739A56A6}">
      <dgm:prSet/>
      <dgm:spPr/>
      <dgm:t>
        <a:bodyPr/>
        <a:lstStyle/>
        <a:p>
          <a:endParaRPr lang="en-US"/>
        </a:p>
      </dgm:t>
    </dgm:pt>
    <dgm:pt modelId="{994C8776-A0BD-46EB-8642-A700C367C7C0}" type="pres">
      <dgm:prSet presAssocID="{791557D6-2C81-4C5F-ACFF-322496916A6C}" presName="Name0" presStyleCnt="0">
        <dgm:presLayoutVars>
          <dgm:dir/>
          <dgm:resizeHandles val="exact"/>
        </dgm:presLayoutVars>
      </dgm:prSet>
      <dgm:spPr/>
    </dgm:pt>
    <dgm:pt modelId="{4C461BBB-8A24-4DC8-A17A-43DCC007760B}" type="pres">
      <dgm:prSet presAssocID="{60E1BCA9-A694-4F5A-BE74-E218B802F5FF}" presName="composite" presStyleCnt="0"/>
      <dgm:spPr/>
    </dgm:pt>
    <dgm:pt modelId="{374BCEE5-7A67-4CDE-8796-01A0A6575BAB}" type="pres">
      <dgm:prSet presAssocID="{60E1BCA9-A694-4F5A-BE74-E218B802F5FF}" presName="rect1" presStyleLbl="bgImgPlac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</dgm:pt>
    <dgm:pt modelId="{F0204705-2D21-4E77-9C17-424F9A4238D3}" type="pres">
      <dgm:prSet presAssocID="{60E1BCA9-A694-4F5A-BE74-E218B802F5FF}" presName="wedgeRectCallout1" presStyleLbl="node1" presStyleIdx="0" presStyleCnt="8">
        <dgm:presLayoutVars>
          <dgm:bulletEnabled val="1"/>
        </dgm:presLayoutVars>
      </dgm:prSet>
      <dgm:spPr/>
    </dgm:pt>
    <dgm:pt modelId="{84E953D7-78B9-4CD8-9A6D-CDA48843E602}" type="pres">
      <dgm:prSet presAssocID="{75414E61-5988-4A09-8174-43CB1936D54E}" presName="sibTrans" presStyleCnt="0"/>
      <dgm:spPr/>
    </dgm:pt>
    <dgm:pt modelId="{D764B449-8690-4389-9B80-218C36B99D3B}" type="pres">
      <dgm:prSet presAssocID="{9EC0FE38-CFC2-44C2-84E3-3D23BEF82502}" presName="composite" presStyleCnt="0"/>
      <dgm:spPr/>
    </dgm:pt>
    <dgm:pt modelId="{A732F9DE-ADC7-46FC-9E41-B9339B777104}" type="pres">
      <dgm:prSet presAssocID="{9EC0FE38-CFC2-44C2-84E3-3D23BEF82502}" presName="rect1" presStyleLbl="bgImgPlace1" presStyleIdx="1" presStyleCnt="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</dgm:pt>
    <dgm:pt modelId="{B9319CFB-AF6A-4F29-BB98-721724EA5674}" type="pres">
      <dgm:prSet presAssocID="{9EC0FE38-CFC2-44C2-84E3-3D23BEF82502}" presName="wedgeRectCallout1" presStyleLbl="node1" presStyleIdx="1" presStyleCnt="8">
        <dgm:presLayoutVars>
          <dgm:bulletEnabled val="1"/>
        </dgm:presLayoutVars>
      </dgm:prSet>
      <dgm:spPr/>
    </dgm:pt>
    <dgm:pt modelId="{DDBA80A9-3849-4EA4-AEDC-04144B1B94F9}" type="pres">
      <dgm:prSet presAssocID="{70DBAFFD-037F-4BEB-BFBF-2EBE1F435349}" presName="sibTrans" presStyleCnt="0"/>
      <dgm:spPr/>
    </dgm:pt>
    <dgm:pt modelId="{44BAD3FB-451F-4987-ABC3-8537A54FE841}" type="pres">
      <dgm:prSet presAssocID="{5BF6B7E4-B842-4782-AB4A-3620ADF75425}" presName="composite" presStyleCnt="0"/>
      <dgm:spPr/>
    </dgm:pt>
    <dgm:pt modelId="{6F82BE45-03E1-4469-BBF5-FD3C59754FC7}" type="pres">
      <dgm:prSet presAssocID="{5BF6B7E4-B842-4782-AB4A-3620ADF75425}" presName="rect1" presStyleLbl="bgImgPlace1" presStyleIdx="2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AC3D9242-3A3F-459C-ACD7-727457469F00}" type="pres">
      <dgm:prSet presAssocID="{5BF6B7E4-B842-4782-AB4A-3620ADF75425}" presName="wedgeRectCallout1" presStyleLbl="node1" presStyleIdx="2" presStyleCnt="8">
        <dgm:presLayoutVars>
          <dgm:bulletEnabled val="1"/>
        </dgm:presLayoutVars>
      </dgm:prSet>
      <dgm:spPr/>
    </dgm:pt>
    <dgm:pt modelId="{8BA2385A-7521-424F-BC8A-569854E46A67}" type="pres">
      <dgm:prSet presAssocID="{CA2E63FF-EFD3-4C89-9AF3-57C8E26F00D6}" presName="sibTrans" presStyleCnt="0"/>
      <dgm:spPr/>
    </dgm:pt>
    <dgm:pt modelId="{6ABBE18D-A385-4E8F-8CF4-743167B222CD}" type="pres">
      <dgm:prSet presAssocID="{BC8DFDA9-7E37-49D2-B73E-0BC193299AF0}" presName="composite" presStyleCnt="0"/>
      <dgm:spPr/>
    </dgm:pt>
    <dgm:pt modelId="{78D71FDF-71CB-4C13-905E-9A281AE9E9CC}" type="pres">
      <dgm:prSet presAssocID="{BC8DFDA9-7E37-49D2-B73E-0BC193299AF0}" presName="rect1" presStyleLbl="bgImgPlace1" presStyleIdx="3" presStyleCnt="8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3EBAA4C3-9ACD-4ED2-AA93-098EE3D6ADAC}" type="pres">
      <dgm:prSet presAssocID="{BC8DFDA9-7E37-49D2-B73E-0BC193299AF0}" presName="wedgeRectCallout1" presStyleLbl="node1" presStyleIdx="3" presStyleCnt="8">
        <dgm:presLayoutVars>
          <dgm:bulletEnabled val="1"/>
        </dgm:presLayoutVars>
      </dgm:prSet>
      <dgm:spPr/>
    </dgm:pt>
    <dgm:pt modelId="{6EE697EB-925C-4F59-9E63-77274139EC85}" type="pres">
      <dgm:prSet presAssocID="{048FD39C-5938-4BA9-A029-7E8395AC56F7}" presName="sibTrans" presStyleCnt="0"/>
      <dgm:spPr/>
    </dgm:pt>
    <dgm:pt modelId="{712C6F2E-395E-4034-BAA9-826B988ECC7B}" type="pres">
      <dgm:prSet presAssocID="{A9C46DBB-FB63-4843-A08E-1AC4B128297B}" presName="composite" presStyleCnt="0"/>
      <dgm:spPr/>
    </dgm:pt>
    <dgm:pt modelId="{C2D1B300-DA8F-4CEE-A3E4-5B12E6F3FF0A}" type="pres">
      <dgm:prSet presAssocID="{A9C46DBB-FB63-4843-A08E-1AC4B128297B}" presName="rect1" presStyleLbl="bgImgPlace1" presStyleIdx="4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</dgm:pt>
    <dgm:pt modelId="{206EF394-1A3C-4290-AFBA-B024BDD1E218}" type="pres">
      <dgm:prSet presAssocID="{A9C46DBB-FB63-4843-A08E-1AC4B128297B}" presName="wedgeRectCallout1" presStyleLbl="node1" presStyleIdx="4" presStyleCnt="8">
        <dgm:presLayoutVars>
          <dgm:bulletEnabled val="1"/>
        </dgm:presLayoutVars>
      </dgm:prSet>
      <dgm:spPr/>
    </dgm:pt>
    <dgm:pt modelId="{96CC79F4-BCF2-46B2-B2A2-C507FB762542}" type="pres">
      <dgm:prSet presAssocID="{207C4115-630F-42E3-B0EC-F7CEB07E47A2}" presName="sibTrans" presStyleCnt="0"/>
      <dgm:spPr/>
    </dgm:pt>
    <dgm:pt modelId="{925CDE3D-861F-4DF8-BF50-0B7D437F43F7}" type="pres">
      <dgm:prSet presAssocID="{188580EF-6C39-4B67-9F8B-2988706B8744}" presName="composite" presStyleCnt="0"/>
      <dgm:spPr/>
    </dgm:pt>
    <dgm:pt modelId="{EBA007EC-76F1-48B2-9114-962F733F75B0}" type="pres">
      <dgm:prSet presAssocID="{188580EF-6C39-4B67-9F8B-2988706B8744}" presName="rect1" presStyleLbl="bgImgPlace1" presStyleIdx="5" presStyleCnt="8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</dgm:pt>
    <dgm:pt modelId="{E9F38EE2-C04D-4B97-8902-355E6173816B}" type="pres">
      <dgm:prSet presAssocID="{188580EF-6C39-4B67-9F8B-2988706B8744}" presName="wedgeRectCallout1" presStyleLbl="node1" presStyleIdx="5" presStyleCnt="8">
        <dgm:presLayoutVars>
          <dgm:bulletEnabled val="1"/>
        </dgm:presLayoutVars>
      </dgm:prSet>
      <dgm:spPr/>
    </dgm:pt>
    <dgm:pt modelId="{CFC8401D-0BA7-467D-BD37-7F03351BF3F9}" type="pres">
      <dgm:prSet presAssocID="{9F4B939E-60D7-4BD4-8E3D-166BBB668B47}" presName="sibTrans" presStyleCnt="0"/>
      <dgm:spPr/>
    </dgm:pt>
    <dgm:pt modelId="{14F08324-168E-4C2E-A6D6-8BFB37ABD90F}" type="pres">
      <dgm:prSet presAssocID="{57344801-E56B-4557-ACDA-1D9D1C253461}" presName="composite" presStyleCnt="0"/>
      <dgm:spPr/>
    </dgm:pt>
    <dgm:pt modelId="{BBB1489F-EAAA-4EEE-AD6E-DF25CE9CC6B7}" type="pres">
      <dgm:prSet presAssocID="{57344801-E56B-4557-ACDA-1D9D1C253461}" presName="rect1" presStyleLbl="bgImgPlace1" presStyleIdx="6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E7F16F5C-DEF9-4CDC-9710-4685253DD37C}" type="pres">
      <dgm:prSet presAssocID="{57344801-E56B-4557-ACDA-1D9D1C253461}" presName="wedgeRectCallout1" presStyleLbl="node1" presStyleIdx="6" presStyleCnt="8">
        <dgm:presLayoutVars>
          <dgm:bulletEnabled val="1"/>
        </dgm:presLayoutVars>
      </dgm:prSet>
      <dgm:spPr/>
    </dgm:pt>
    <dgm:pt modelId="{ACADCB44-121F-4FE4-9CBB-F5FF2DD8E040}" type="pres">
      <dgm:prSet presAssocID="{FA31DBD4-24A0-4FFC-86F6-F04685D90D12}" presName="sibTrans" presStyleCnt="0"/>
      <dgm:spPr/>
    </dgm:pt>
    <dgm:pt modelId="{F3C766D3-45DA-46B2-9E50-27DE728B0197}" type="pres">
      <dgm:prSet presAssocID="{CE706158-4598-4FFE-8A23-F15623E0BAD7}" presName="composite" presStyleCnt="0"/>
      <dgm:spPr/>
    </dgm:pt>
    <dgm:pt modelId="{C39ED76E-3B0F-4295-ADAC-06AE1D999754}" type="pres">
      <dgm:prSet presAssocID="{CE706158-4598-4FFE-8A23-F15623E0BAD7}" presName="rect1" presStyleLbl="bgImgPlace1" presStyleIdx="7" presStyleCnt="8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30190908-E31C-4EB1-8ACA-C5F97222FA16}" type="pres">
      <dgm:prSet presAssocID="{CE706158-4598-4FFE-8A23-F15623E0BAD7}" presName="wedgeRectCallout1" presStyleLbl="node1" presStyleIdx="7" presStyleCnt="8">
        <dgm:presLayoutVars>
          <dgm:bulletEnabled val="1"/>
        </dgm:presLayoutVars>
      </dgm:prSet>
      <dgm:spPr/>
    </dgm:pt>
  </dgm:ptLst>
  <dgm:cxnLst>
    <dgm:cxn modelId="{41E8325F-CEC6-4985-99F0-67E58262653E}" srcId="{791557D6-2C81-4C5F-ACFF-322496916A6C}" destId="{CE706158-4598-4FFE-8A23-F15623E0BAD7}" srcOrd="7" destOrd="0" parTransId="{DC853DAC-654E-497A-84CD-E0E7C720BEDF}" sibTransId="{B5A1E0D1-8815-47A5-A911-A759BF967164}"/>
    <dgm:cxn modelId="{994EE764-4663-43B5-A0A9-FDF516789843}" type="presOf" srcId="{A9C46DBB-FB63-4843-A08E-1AC4B128297B}" destId="{206EF394-1A3C-4290-AFBA-B024BDD1E218}" srcOrd="0" destOrd="0" presId="urn:microsoft.com/office/officeart/2008/layout/BendingPictureCaptionList"/>
    <dgm:cxn modelId="{5B573147-1AF9-4810-AF97-3CBC6BA8A557}" srcId="{791557D6-2C81-4C5F-ACFF-322496916A6C}" destId="{5BF6B7E4-B842-4782-AB4A-3620ADF75425}" srcOrd="2" destOrd="0" parTransId="{981CF823-F915-48CB-A646-688B726ED57C}" sibTransId="{CA2E63FF-EFD3-4C89-9AF3-57C8E26F00D6}"/>
    <dgm:cxn modelId="{D247FB53-A6A1-4F3F-9782-903F739A56A6}" srcId="{791557D6-2C81-4C5F-ACFF-322496916A6C}" destId="{BC8DFDA9-7E37-49D2-B73E-0BC193299AF0}" srcOrd="3" destOrd="0" parTransId="{C076AFE0-0246-4014-A206-DA095C30EC9D}" sibTransId="{048FD39C-5938-4BA9-A029-7E8395AC56F7}"/>
    <dgm:cxn modelId="{F5517F76-3584-4DE0-B317-A0EF5C27D66D}" type="presOf" srcId="{CE706158-4598-4FFE-8A23-F15623E0BAD7}" destId="{30190908-E31C-4EB1-8ACA-C5F97222FA16}" srcOrd="0" destOrd="0" presId="urn:microsoft.com/office/officeart/2008/layout/BendingPictureCaptionList"/>
    <dgm:cxn modelId="{37B12280-D52F-489D-A9BD-102EA3463548}" srcId="{791557D6-2C81-4C5F-ACFF-322496916A6C}" destId="{A9C46DBB-FB63-4843-A08E-1AC4B128297B}" srcOrd="4" destOrd="0" parTransId="{037AEF56-6487-4E0F-9B63-5FD1B225782D}" sibTransId="{207C4115-630F-42E3-B0EC-F7CEB07E47A2}"/>
    <dgm:cxn modelId="{C7B8408E-DB64-4E33-B949-6641EE3C9EA0}" srcId="{791557D6-2C81-4C5F-ACFF-322496916A6C}" destId="{188580EF-6C39-4B67-9F8B-2988706B8744}" srcOrd="5" destOrd="0" parTransId="{3E2D8F26-E177-4D78-9D93-DD5985BF6689}" sibTransId="{9F4B939E-60D7-4BD4-8E3D-166BBB668B47}"/>
    <dgm:cxn modelId="{8D4E2E9B-B0CD-48EC-91DF-4D7B7B7DC2DE}" type="presOf" srcId="{188580EF-6C39-4B67-9F8B-2988706B8744}" destId="{E9F38EE2-C04D-4B97-8902-355E6173816B}" srcOrd="0" destOrd="0" presId="urn:microsoft.com/office/officeart/2008/layout/BendingPictureCaptionList"/>
    <dgm:cxn modelId="{96DD46A9-567E-4EEA-A047-143C45457DE1}" type="presOf" srcId="{5BF6B7E4-B842-4782-AB4A-3620ADF75425}" destId="{AC3D9242-3A3F-459C-ACD7-727457469F00}" srcOrd="0" destOrd="0" presId="urn:microsoft.com/office/officeart/2008/layout/BendingPictureCaptionList"/>
    <dgm:cxn modelId="{548E4EAB-E2BB-4038-802C-EF98E066679C}" type="presOf" srcId="{60E1BCA9-A694-4F5A-BE74-E218B802F5FF}" destId="{F0204705-2D21-4E77-9C17-424F9A4238D3}" srcOrd="0" destOrd="0" presId="urn:microsoft.com/office/officeart/2008/layout/BendingPictureCaptionList"/>
    <dgm:cxn modelId="{55A202B6-070D-4B87-A4E7-CA0956DC850A}" srcId="{791557D6-2C81-4C5F-ACFF-322496916A6C}" destId="{60E1BCA9-A694-4F5A-BE74-E218B802F5FF}" srcOrd="0" destOrd="0" parTransId="{BE5EB74A-F12A-424F-AD92-E1280657B12D}" sibTransId="{75414E61-5988-4A09-8174-43CB1936D54E}"/>
    <dgm:cxn modelId="{5E4EE7B7-32E4-4C34-B14D-3F53C5ADDEE6}" srcId="{791557D6-2C81-4C5F-ACFF-322496916A6C}" destId="{57344801-E56B-4557-ACDA-1D9D1C253461}" srcOrd="6" destOrd="0" parTransId="{DBE7843A-9097-4F49-AB24-C455A5A45AF9}" sibTransId="{FA31DBD4-24A0-4FFC-86F6-F04685D90D12}"/>
    <dgm:cxn modelId="{2190B5BB-971B-42F1-98B0-290586DB442D}" type="presOf" srcId="{BC8DFDA9-7E37-49D2-B73E-0BC193299AF0}" destId="{3EBAA4C3-9ACD-4ED2-AA93-098EE3D6ADAC}" srcOrd="0" destOrd="0" presId="urn:microsoft.com/office/officeart/2008/layout/BendingPictureCaptionList"/>
    <dgm:cxn modelId="{C82256CE-7DAE-4BD5-A993-3EC2F54C8444}" type="presOf" srcId="{57344801-E56B-4557-ACDA-1D9D1C253461}" destId="{E7F16F5C-DEF9-4CDC-9710-4685253DD37C}" srcOrd="0" destOrd="0" presId="urn:microsoft.com/office/officeart/2008/layout/BendingPictureCaptionList"/>
    <dgm:cxn modelId="{2673CBE4-4ECC-4DEE-964D-95D27B7259B3}" type="presOf" srcId="{791557D6-2C81-4C5F-ACFF-322496916A6C}" destId="{994C8776-A0BD-46EB-8642-A700C367C7C0}" srcOrd="0" destOrd="0" presId="urn:microsoft.com/office/officeart/2008/layout/BendingPictureCaptionList"/>
    <dgm:cxn modelId="{FBDAA1EA-889F-4CC2-96AE-5D3B1E1A9C7B}" type="presOf" srcId="{9EC0FE38-CFC2-44C2-84E3-3D23BEF82502}" destId="{B9319CFB-AF6A-4F29-BB98-721724EA5674}" srcOrd="0" destOrd="0" presId="urn:microsoft.com/office/officeart/2008/layout/BendingPictureCaptionList"/>
    <dgm:cxn modelId="{2D5922ED-AC97-45C9-8A7D-91A2D7CCD12B}" srcId="{791557D6-2C81-4C5F-ACFF-322496916A6C}" destId="{9EC0FE38-CFC2-44C2-84E3-3D23BEF82502}" srcOrd="1" destOrd="0" parTransId="{2DC50844-78CC-48BE-9901-D89B93217F18}" sibTransId="{70DBAFFD-037F-4BEB-BFBF-2EBE1F435349}"/>
    <dgm:cxn modelId="{FFEC7DE6-DA3F-489E-8F18-C0F36CEF609B}" type="presParOf" srcId="{994C8776-A0BD-46EB-8642-A700C367C7C0}" destId="{4C461BBB-8A24-4DC8-A17A-43DCC007760B}" srcOrd="0" destOrd="0" presId="urn:microsoft.com/office/officeart/2008/layout/BendingPictureCaptionList"/>
    <dgm:cxn modelId="{384C5BD4-5E09-4033-B5B9-0CC9D8D93791}" type="presParOf" srcId="{4C461BBB-8A24-4DC8-A17A-43DCC007760B}" destId="{374BCEE5-7A67-4CDE-8796-01A0A6575BAB}" srcOrd="0" destOrd="0" presId="urn:microsoft.com/office/officeart/2008/layout/BendingPictureCaptionList"/>
    <dgm:cxn modelId="{DCB9599B-4321-45E4-B621-D3A83ACE3EC9}" type="presParOf" srcId="{4C461BBB-8A24-4DC8-A17A-43DCC007760B}" destId="{F0204705-2D21-4E77-9C17-424F9A4238D3}" srcOrd="1" destOrd="0" presId="urn:microsoft.com/office/officeart/2008/layout/BendingPictureCaptionList"/>
    <dgm:cxn modelId="{32F007CA-1D9E-42B3-842B-417F13AA38E2}" type="presParOf" srcId="{994C8776-A0BD-46EB-8642-A700C367C7C0}" destId="{84E953D7-78B9-4CD8-9A6D-CDA48843E602}" srcOrd="1" destOrd="0" presId="urn:microsoft.com/office/officeart/2008/layout/BendingPictureCaptionList"/>
    <dgm:cxn modelId="{C0985CB8-B6C3-4689-82DB-5ADDFEBA2EC4}" type="presParOf" srcId="{994C8776-A0BD-46EB-8642-A700C367C7C0}" destId="{D764B449-8690-4389-9B80-218C36B99D3B}" srcOrd="2" destOrd="0" presId="urn:microsoft.com/office/officeart/2008/layout/BendingPictureCaptionList"/>
    <dgm:cxn modelId="{7419263B-74DA-42C5-BA11-57DD7D19A5ED}" type="presParOf" srcId="{D764B449-8690-4389-9B80-218C36B99D3B}" destId="{A732F9DE-ADC7-46FC-9E41-B9339B777104}" srcOrd="0" destOrd="0" presId="urn:microsoft.com/office/officeart/2008/layout/BendingPictureCaptionList"/>
    <dgm:cxn modelId="{0E211BDF-0855-44D5-BF2D-CDFE1110D9D0}" type="presParOf" srcId="{D764B449-8690-4389-9B80-218C36B99D3B}" destId="{B9319CFB-AF6A-4F29-BB98-721724EA5674}" srcOrd="1" destOrd="0" presId="urn:microsoft.com/office/officeart/2008/layout/BendingPictureCaptionList"/>
    <dgm:cxn modelId="{C7464324-3F0B-4518-A25B-49E049558595}" type="presParOf" srcId="{994C8776-A0BD-46EB-8642-A700C367C7C0}" destId="{DDBA80A9-3849-4EA4-AEDC-04144B1B94F9}" srcOrd="3" destOrd="0" presId="urn:microsoft.com/office/officeart/2008/layout/BendingPictureCaptionList"/>
    <dgm:cxn modelId="{DDA05F2F-8085-4FF1-9FE5-2E498993F01C}" type="presParOf" srcId="{994C8776-A0BD-46EB-8642-A700C367C7C0}" destId="{44BAD3FB-451F-4987-ABC3-8537A54FE841}" srcOrd="4" destOrd="0" presId="urn:microsoft.com/office/officeart/2008/layout/BendingPictureCaptionList"/>
    <dgm:cxn modelId="{A0DF885C-4621-4C9A-B1E7-462CA30B4AB6}" type="presParOf" srcId="{44BAD3FB-451F-4987-ABC3-8537A54FE841}" destId="{6F82BE45-03E1-4469-BBF5-FD3C59754FC7}" srcOrd="0" destOrd="0" presId="urn:microsoft.com/office/officeart/2008/layout/BendingPictureCaptionList"/>
    <dgm:cxn modelId="{886224B6-1F6E-440A-A7E3-FCF12E9BB1DF}" type="presParOf" srcId="{44BAD3FB-451F-4987-ABC3-8537A54FE841}" destId="{AC3D9242-3A3F-459C-ACD7-727457469F00}" srcOrd="1" destOrd="0" presId="urn:microsoft.com/office/officeart/2008/layout/BendingPictureCaptionList"/>
    <dgm:cxn modelId="{B79C3A2A-8C0A-4C55-BE3B-61D9EB08888B}" type="presParOf" srcId="{994C8776-A0BD-46EB-8642-A700C367C7C0}" destId="{8BA2385A-7521-424F-BC8A-569854E46A67}" srcOrd="5" destOrd="0" presId="urn:microsoft.com/office/officeart/2008/layout/BendingPictureCaptionList"/>
    <dgm:cxn modelId="{5C62839E-E318-4B19-BB70-3E91B7CB233B}" type="presParOf" srcId="{994C8776-A0BD-46EB-8642-A700C367C7C0}" destId="{6ABBE18D-A385-4E8F-8CF4-743167B222CD}" srcOrd="6" destOrd="0" presId="urn:microsoft.com/office/officeart/2008/layout/BendingPictureCaptionList"/>
    <dgm:cxn modelId="{6EC586D4-1E68-411E-B174-726EAB556131}" type="presParOf" srcId="{6ABBE18D-A385-4E8F-8CF4-743167B222CD}" destId="{78D71FDF-71CB-4C13-905E-9A281AE9E9CC}" srcOrd="0" destOrd="0" presId="urn:microsoft.com/office/officeart/2008/layout/BendingPictureCaptionList"/>
    <dgm:cxn modelId="{55668591-08D9-4F36-90CE-3DAA30D49280}" type="presParOf" srcId="{6ABBE18D-A385-4E8F-8CF4-743167B222CD}" destId="{3EBAA4C3-9ACD-4ED2-AA93-098EE3D6ADAC}" srcOrd="1" destOrd="0" presId="urn:microsoft.com/office/officeart/2008/layout/BendingPictureCaptionList"/>
    <dgm:cxn modelId="{E3A77EB6-2518-4A59-80EF-9A2B51EFACA6}" type="presParOf" srcId="{994C8776-A0BD-46EB-8642-A700C367C7C0}" destId="{6EE697EB-925C-4F59-9E63-77274139EC85}" srcOrd="7" destOrd="0" presId="urn:microsoft.com/office/officeart/2008/layout/BendingPictureCaptionList"/>
    <dgm:cxn modelId="{5EA1439B-670A-4A1A-AD81-F3B8DB9ADAC5}" type="presParOf" srcId="{994C8776-A0BD-46EB-8642-A700C367C7C0}" destId="{712C6F2E-395E-4034-BAA9-826B988ECC7B}" srcOrd="8" destOrd="0" presId="urn:microsoft.com/office/officeart/2008/layout/BendingPictureCaptionList"/>
    <dgm:cxn modelId="{932BCB01-35EB-4DFA-82EF-06F43D713E8C}" type="presParOf" srcId="{712C6F2E-395E-4034-BAA9-826B988ECC7B}" destId="{C2D1B300-DA8F-4CEE-A3E4-5B12E6F3FF0A}" srcOrd="0" destOrd="0" presId="urn:microsoft.com/office/officeart/2008/layout/BendingPictureCaptionList"/>
    <dgm:cxn modelId="{30A97750-2415-4B84-BCFA-8023806DD784}" type="presParOf" srcId="{712C6F2E-395E-4034-BAA9-826B988ECC7B}" destId="{206EF394-1A3C-4290-AFBA-B024BDD1E218}" srcOrd="1" destOrd="0" presId="urn:microsoft.com/office/officeart/2008/layout/BendingPictureCaptionList"/>
    <dgm:cxn modelId="{6202A118-621F-4EB2-96AA-807855F3AF29}" type="presParOf" srcId="{994C8776-A0BD-46EB-8642-A700C367C7C0}" destId="{96CC79F4-BCF2-46B2-B2A2-C507FB762542}" srcOrd="9" destOrd="0" presId="urn:microsoft.com/office/officeart/2008/layout/BendingPictureCaptionList"/>
    <dgm:cxn modelId="{60A9DC8F-DF32-4F5E-8E95-01F12A0461E3}" type="presParOf" srcId="{994C8776-A0BD-46EB-8642-A700C367C7C0}" destId="{925CDE3D-861F-4DF8-BF50-0B7D437F43F7}" srcOrd="10" destOrd="0" presId="urn:microsoft.com/office/officeart/2008/layout/BendingPictureCaptionList"/>
    <dgm:cxn modelId="{0B7111CC-380D-47B4-BF87-F5F2418144D4}" type="presParOf" srcId="{925CDE3D-861F-4DF8-BF50-0B7D437F43F7}" destId="{EBA007EC-76F1-48B2-9114-962F733F75B0}" srcOrd="0" destOrd="0" presId="urn:microsoft.com/office/officeart/2008/layout/BendingPictureCaptionList"/>
    <dgm:cxn modelId="{95876F58-FADC-4C1B-B902-C34FD90D3E3E}" type="presParOf" srcId="{925CDE3D-861F-4DF8-BF50-0B7D437F43F7}" destId="{E9F38EE2-C04D-4B97-8902-355E6173816B}" srcOrd="1" destOrd="0" presId="urn:microsoft.com/office/officeart/2008/layout/BendingPictureCaptionList"/>
    <dgm:cxn modelId="{890AEAC0-E774-4F79-A1CA-8637D582D796}" type="presParOf" srcId="{994C8776-A0BD-46EB-8642-A700C367C7C0}" destId="{CFC8401D-0BA7-467D-BD37-7F03351BF3F9}" srcOrd="11" destOrd="0" presId="urn:microsoft.com/office/officeart/2008/layout/BendingPictureCaptionList"/>
    <dgm:cxn modelId="{2812F40D-4D3B-4954-A150-624B1C5FEC80}" type="presParOf" srcId="{994C8776-A0BD-46EB-8642-A700C367C7C0}" destId="{14F08324-168E-4C2E-A6D6-8BFB37ABD90F}" srcOrd="12" destOrd="0" presId="urn:microsoft.com/office/officeart/2008/layout/BendingPictureCaptionList"/>
    <dgm:cxn modelId="{B794D590-5E55-42D8-BA0F-0F6A19653A53}" type="presParOf" srcId="{14F08324-168E-4C2E-A6D6-8BFB37ABD90F}" destId="{BBB1489F-EAAA-4EEE-AD6E-DF25CE9CC6B7}" srcOrd="0" destOrd="0" presId="urn:microsoft.com/office/officeart/2008/layout/BendingPictureCaptionList"/>
    <dgm:cxn modelId="{9B6DD1A6-31A9-4FFB-9262-E8A7D61DE83E}" type="presParOf" srcId="{14F08324-168E-4C2E-A6D6-8BFB37ABD90F}" destId="{E7F16F5C-DEF9-4CDC-9710-4685253DD37C}" srcOrd="1" destOrd="0" presId="urn:microsoft.com/office/officeart/2008/layout/BendingPictureCaptionList"/>
    <dgm:cxn modelId="{05789209-9818-4A87-9154-AEEE072876FE}" type="presParOf" srcId="{994C8776-A0BD-46EB-8642-A700C367C7C0}" destId="{ACADCB44-121F-4FE4-9CBB-F5FF2DD8E040}" srcOrd="13" destOrd="0" presId="urn:microsoft.com/office/officeart/2008/layout/BendingPictureCaptionList"/>
    <dgm:cxn modelId="{39CDD8FE-C0C2-410A-89A3-30F74F36CEC1}" type="presParOf" srcId="{994C8776-A0BD-46EB-8642-A700C367C7C0}" destId="{F3C766D3-45DA-46B2-9E50-27DE728B0197}" srcOrd="14" destOrd="0" presId="urn:microsoft.com/office/officeart/2008/layout/BendingPictureCaptionList"/>
    <dgm:cxn modelId="{24685B01-E6B4-40D0-BB1A-5260468792D9}" type="presParOf" srcId="{F3C766D3-45DA-46B2-9E50-27DE728B0197}" destId="{C39ED76E-3B0F-4295-ADAC-06AE1D999754}" srcOrd="0" destOrd="0" presId="urn:microsoft.com/office/officeart/2008/layout/BendingPictureCaptionList"/>
    <dgm:cxn modelId="{3476B57C-33AF-4E7B-8D8E-03865D049727}" type="presParOf" srcId="{F3C766D3-45DA-46B2-9E50-27DE728B0197}" destId="{30190908-E31C-4EB1-8ACA-C5F97222FA16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6087376-1EE4-463D-BCDF-F65D26844FCC}" type="doc">
      <dgm:prSet loTypeId="urn:microsoft.com/office/officeart/2005/8/layout/list1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900045E-E561-4FE2-A66D-92A3903208FD}">
      <dgm:prSet/>
      <dgm:spPr/>
      <dgm:t>
        <a:bodyPr/>
        <a:lstStyle/>
        <a:p>
          <a:r>
            <a:rPr lang="en-US"/>
            <a:t>VIRTUAL CPR AED CERTIFICATION</a:t>
          </a:r>
        </a:p>
      </dgm:t>
    </dgm:pt>
    <dgm:pt modelId="{2A794F82-738B-4319-9077-09B031FB7735}" type="parTrans" cxnId="{DD826B0B-B974-4F32-9238-0DE5D6A744F5}">
      <dgm:prSet/>
      <dgm:spPr/>
      <dgm:t>
        <a:bodyPr/>
        <a:lstStyle/>
        <a:p>
          <a:endParaRPr lang="en-US"/>
        </a:p>
      </dgm:t>
    </dgm:pt>
    <dgm:pt modelId="{CFB7B46C-F016-494D-849A-E060F6BC874F}" type="sibTrans" cxnId="{DD826B0B-B974-4F32-9238-0DE5D6A744F5}">
      <dgm:prSet/>
      <dgm:spPr/>
      <dgm:t>
        <a:bodyPr/>
        <a:lstStyle/>
        <a:p>
          <a:endParaRPr lang="en-US"/>
        </a:p>
      </dgm:t>
    </dgm:pt>
    <dgm:pt modelId="{215D731F-2966-4886-B3B7-E4984B8B5231}">
      <dgm:prSet/>
      <dgm:spPr/>
      <dgm:t>
        <a:bodyPr/>
        <a:lstStyle/>
        <a:p>
          <a:r>
            <a:rPr lang="en-US"/>
            <a:t>Traditional CPR Course in your own HOME</a:t>
          </a:r>
        </a:p>
      </dgm:t>
    </dgm:pt>
    <dgm:pt modelId="{38EF783A-AA7A-41C6-87FE-3D905E85FD24}" type="parTrans" cxnId="{A7A232C4-DDDD-4FE4-BAAC-A45457B7FDBF}">
      <dgm:prSet/>
      <dgm:spPr/>
      <dgm:t>
        <a:bodyPr/>
        <a:lstStyle/>
        <a:p>
          <a:endParaRPr lang="en-US"/>
        </a:p>
      </dgm:t>
    </dgm:pt>
    <dgm:pt modelId="{93C529F1-31FD-4868-A83B-F074892F3D7A}" type="sibTrans" cxnId="{A7A232C4-DDDD-4FE4-BAAC-A45457B7FDBF}">
      <dgm:prSet/>
      <dgm:spPr/>
      <dgm:t>
        <a:bodyPr/>
        <a:lstStyle/>
        <a:p>
          <a:endParaRPr lang="en-US"/>
        </a:p>
      </dgm:t>
    </dgm:pt>
    <dgm:pt modelId="{C680C8AF-B5E3-468D-8439-7801BAC71DA8}">
      <dgm:prSet/>
      <dgm:spPr/>
      <dgm:t>
        <a:bodyPr/>
        <a:lstStyle/>
        <a:p>
          <a:r>
            <a:rPr lang="en-US"/>
            <a:t>Manikin and training equipment shipped to you.</a:t>
          </a:r>
        </a:p>
      </dgm:t>
    </dgm:pt>
    <dgm:pt modelId="{3982282C-DD6D-4B9B-95AF-97AAF73D6E27}" type="parTrans" cxnId="{B009C600-D5DD-4182-9C09-85331B1FB497}">
      <dgm:prSet/>
      <dgm:spPr/>
      <dgm:t>
        <a:bodyPr/>
        <a:lstStyle/>
        <a:p>
          <a:endParaRPr lang="en-US"/>
        </a:p>
      </dgm:t>
    </dgm:pt>
    <dgm:pt modelId="{7735250E-285E-4D9E-8D3D-BF9DF484DFEF}" type="sibTrans" cxnId="{B009C600-D5DD-4182-9C09-85331B1FB497}">
      <dgm:prSet/>
      <dgm:spPr/>
      <dgm:t>
        <a:bodyPr/>
        <a:lstStyle/>
        <a:p>
          <a:endParaRPr lang="en-US"/>
        </a:p>
      </dgm:t>
    </dgm:pt>
    <dgm:pt modelId="{9E1747C6-A575-43EA-B780-25C762F9A98F}">
      <dgm:prSet/>
      <dgm:spPr/>
      <dgm:t>
        <a:bodyPr/>
        <a:lstStyle/>
        <a:p>
          <a:r>
            <a:rPr lang="en-US"/>
            <a:t>Connect via web-conference with other students and an instructor</a:t>
          </a:r>
        </a:p>
      </dgm:t>
    </dgm:pt>
    <dgm:pt modelId="{311B5B65-070B-441D-9E36-B7F6279E51CD}" type="parTrans" cxnId="{3A1E8382-25C9-4300-9A92-4BBF96515E12}">
      <dgm:prSet/>
      <dgm:spPr/>
      <dgm:t>
        <a:bodyPr/>
        <a:lstStyle/>
        <a:p>
          <a:endParaRPr lang="en-US"/>
        </a:p>
      </dgm:t>
    </dgm:pt>
    <dgm:pt modelId="{D9BCA09B-1606-4E05-8BA0-DA2BD90C6C0B}" type="sibTrans" cxnId="{3A1E8382-25C9-4300-9A92-4BBF96515E12}">
      <dgm:prSet/>
      <dgm:spPr/>
      <dgm:t>
        <a:bodyPr/>
        <a:lstStyle/>
        <a:p>
          <a:endParaRPr lang="en-US"/>
        </a:p>
      </dgm:t>
    </dgm:pt>
    <dgm:pt modelId="{35B337CE-0ACD-449F-A57D-BF1EE5CD52AF}">
      <dgm:prSet/>
      <dgm:spPr/>
      <dgm:t>
        <a:bodyPr/>
        <a:lstStyle/>
        <a:p>
          <a:r>
            <a:rPr lang="en-US" dirty="0"/>
            <a:t>CPR AED BLENDED LEARNING CERTIFICATION</a:t>
          </a:r>
        </a:p>
      </dgm:t>
    </dgm:pt>
    <dgm:pt modelId="{5BBD5A7B-DA2D-4AA9-A1C2-6024BA11B611}" type="parTrans" cxnId="{AE9E6B6A-B301-4FCD-9153-C1BF2A38E507}">
      <dgm:prSet/>
      <dgm:spPr/>
      <dgm:t>
        <a:bodyPr/>
        <a:lstStyle/>
        <a:p>
          <a:endParaRPr lang="en-US"/>
        </a:p>
      </dgm:t>
    </dgm:pt>
    <dgm:pt modelId="{0E4208E1-A013-41E8-9059-773787B258C7}" type="sibTrans" cxnId="{AE9E6B6A-B301-4FCD-9153-C1BF2A38E507}">
      <dgm:prSet/>
      <dgm:spPr/>
      <dgm:t>
        <a:bodyPr/>
        <a:lstStyle/>
        <a:p>
          <a:endParaRPr lang="en-US"/>
        </a:p>
      </dgm:t>
    </dgm:pt>
    <dgm:pt modelId="{604B9490-0715-478F-8832-E2ACC2E7CC80}">
      <dgm:prSet/>
      <dgm:spPr/>
      <dgm:t>
        <a:bodyPr/>
        <a:lstStyle/>
        <a:p>
          <a:r>
            <a:rPr lang="en-US" dirty="0"/>
            <a:t>Same content as traditional course</a:t>
          </a:r>
        </a:p>
      </dgm:t>
    </dgm:pt>
    <dgm:pt modelId="{AC9D7F6E-1CD2-47BE-BBC2-24526EABBDFE}" type="parTrans" cxnId="{0B663C7D-D9CF-449A-A050-54DA7FCBD1BB}">
      <dgm:prSet/>
      <dgm:spPr/>
      <dgm:t>
        <a:bodyPr/>
        <a:lstStyle/>
        <a:p>
          <a:endParaRPr lang="en-US"/>
        </a:p>
      </dgm:t>
    </dgm:pt>
    <dgm:pt modelId="{EB601D4A-3920-4633-AA4C-3EFF2DAFE169}" type="sibTrans" cxnId="{0B663C7D-D9CF-449A-A050-54DA7FCBD1BB}">
      <dgm:prSet/>
      <dgm:spPr/>
      <dgm:t>
        <a:bodyPr/>
        <a:lstStyle/>
        <a:p>
          <a:endParaRPr lang="en-US"/>
        </a:p>
      </dgm:t>
    </dgm:pt>
    <dgm:pt modelId="{A6EE3CD5-3537-4755-BC95-DBEA37545D77}">
      <dgm:prSet/>
      <dgm:spPr/>
      <dgm:t>
        <a:bodyPr/>
        <a:lstStyle/>
        <a:p>
          <a:r>
            <a:rPr lang="en-US"/>
            <a:t>Part 1:  Self-directed online learning program </a:t>
          </a:r>
        </a:p>
      </dgm:t>
    </dgm:pt>
    <dgm:pt modelId="{5BD9412B-9915-4B99-9DDE-BFE55EE79F36}" type="parTrans" cxnId="{8DA5A4F7-5B1A-44A5-9394-11F780D95543}">
      <dgm:prSet/>
      <dgm:spPr/>
      <dgm:t>
        <a:bodyPr/>
        <a:lstStyle/>
        <a:p>
          <a:endParaRPr lang="en-US"/>
        </a:p>
      </dgm:t>
    </dgm:pt>
    <dgm:pt modelId="{4F99B9C5-424A-4992-854D-E884A2D165F3}" type="sibTrans" cxnId="{8DA5A4F7-5B1A-44A5-9394-11F780D95543}">
      <dgm:prSet/>
      <dgm:spPr/>
      <dgm:t>
        <a:bodyPr/>
        <a:lstStyle/>
        <a:p>
          <a:endParaRPr lang="en-US"/>
        </a:p>
      </dgm:t>
    </dgm:pt>
    <dgm:pt modelId="{C333E7B6-10EF-4D20-BEA6-31351CB0D248}">
      <dgm:prSet/>
      <dgm:spPr/>
      <dgm:t>
        <a:bodyPr/>
        <a:lstStyle/>
        <a:p>
          <a:r>
            <a:rPr lang="en-US"/>
            <a:t>Part 2:  Skills practice and testing done one-on-one with an instructor when we can gather in small groups - OR virtually now.</a:t>
          </a:r>
        </a:p>
      </dgm:t>
    </dgm:pt>
    <dgm:pt modelId="{59964522-242D-41C5-BC0E-2B628004BBD7}" type="parTrans" cxnId="{4BC7191E-1779-4BFC-926F-141F07F4FA72}">
      <dgm:prSet/>
      <dgm:spPr/>
      <dgm:t>
        <a:bodyPr/>
        <a:lstStyle/>
        <a:p>
          <a:endParaRPr lang="en-US"/>
        </a:p>
      </dgm:t>
    </dgm:pt>
    <dgm:pt modelId="{64FC5CA9-D157-4018-B208-9CA77FF305C2}" type="sibTrans" cxnId="{4BC7191E-1779-4BFC-926F-141F07F4FA72}">
      <dgm:prSet/>
      <dgm:spPr/>
      <dgm:t>
        <a:bodyPr/>
        <a:lstStyle/>
        <a:p>
          <a:endParaRPr lang="en-US"/>
        </a:p>
      </dgm:t>
    </dgm:pt>
    <dgm:pt modelId="{4CB8EC03-D1A6-4633-99DA-BC130C3A1885}">
      <dgm:prSet/>
      <dgm:spPr/>
      <dgm:t>
        <a:bodyPr/>
        <a:lstStyle/>
        <a:p>
          <a:r>
            <a:rPr lang="en-US" cap="all" baseline="0" dirty="0"/>
            <a:t>Mental Health First Aid Certification Course</a:t>
          </a:r>
        </a:p>
      </dgm:t>
    </dgm:pt>
    <dgm:pt modelId="{EAE1FBCF-20E3-4AB3-A44D-E887CA7E7058}" type="parTrans" cxnId="{B084D2A3-BBB7-422C-8320-F1B5707B00C5}">
      <dgm:prSet/>
      <dgm:spPr/>
      <dgm:t>
        <a:bodyPr/>
        <a:lstStyle/>
        <a:p>
          <a:endParaRPr lang="en-US"/>
        </a:p>
      </dgm:t>
    </dgm:pt>
    <dgm:pt modelId="{C1505514-0766-47F6-957B-E85157889F4A}" type="sibTrans" cxnId="{B084D2A3-BBB7-422C-8320-F1B5707B00C5}">
      <dgm:prSet/>
      <dgm:spPr/>
      <dgm:t>
        <a:bodyPr/>
        <a:lstStyle/>
        <a:p>
          <a:endParaRPr lang="en-US"/>
        </a:p>
      </dgm:t>
    </dgm:pt>
    <dgm:pt modelId="{2D8608B3-E5EE-4DA6-9F1D-42C2236DE7D8}">
      <dgm:prSet/>
      <dgm:spPr/>
      <dgm:t>
        <a:bodyPr/>
        <a:lstStyle/>
        <a:p>
          <a:r>
            <a:rPr lang="en-US"/>
            <a:t>8 HR training teaching participants to identify, understand and respond to signs of mental illnesses and substance use disorders.</a:t>
          </a:r>
        </a:p>
      </dgm:t>
    </dgm:pt>
    <dgm:pt modelId="{7C20A671-5884-42AC-A1C7-216C4A8A9D9C}" type="parTrans" cxnId="{A6391848-7AF6-4ED8-8DF0-C07DB1FCBF83}">
      <dgm:prSet/>
      <dgm:spPr/>
      <dgm:t>
        <a:bodyPr/>
        <a:lstStyle/>
        <a:p>
          <a:endParaRPr lang="en-US"/>
        </a:p>
      </dgm:t>
    </dgm:pt>
    <dgm:pt modelId="{EDEC60CF-9A9F-4FB0-BDD2-970E224DEE0E}" type="sibTrans" cxnId="{A6391848-7AF6-4ED8-8DF0-C07DB1FCBF83}">
      <dgm:prSet/>
      <dgm:spPr/>
      <dgm:t>
        <a:bodyPr/>
        <a:lstStyle/>
        <a:p>
          <a:endParaRPr lang="en-US"/>
        </a:p>
      </dgm:t>
    </dgm:pt>
    <dgm:pt modelId="{4C4F5FE7-982E-4BE5-85B7-DFDE48C97E74}">
      <dgm:prSet/>
      <dgm:spPr/>
      <dgm:t>
        <a:bodyPr/>
        <a:lstStyle/>
        <a:p>
          <a:r>
            <a:rPr lang="en-US" dirty="0"/>
            <a:t>May be done in 1 8HR session; 2 4HR sessions; 4 2HR sessions</a:t>
          </a:r>
        </a:p>
      </dgm:t>
    </dgm:pt>
    <dgm:pt modelId="{BC38C049-8184-43D3-AFAE-390E81C08854}" type="parTrans" cxnId="{2AE52560-2A76-4551-8805-AF09BB86A77B}">
      <dgm:prSet/>
      <dgm:spPr/>
      <dgm:t>
        <a:bodyPr/>
        <a:lstStyle/>
        <a:p>
          <a:endParaRPr lang="en-US"/>
        </a:p>
      </dgm:t>
    </dgm:pt>
    <dgm:pt modelId="{FC37D975-CE8A-4658-B66A-7C6751430801}" type="sibTrans" cxnId="{2AE52560-2A76-4551-8805-AF09BB86A77B}">
      <dgm:prSet/>
      <dgm:spPr/>
      <dgm:t>
        <a:bodyPr/>
        <a:lstStyle/>
        <a:p>
          <a:endParaRPr lang="en-US"/>
        </a:p>
      </dgm:t>
    </dgm:pt>
    <dgm:pt modelId="{86C4F0D0-9016-4C9E-92C0-E92A58D3B6C2}">
      <dgm:prSet/>
      <dgm:spPr/>
      <dgm:t>
        <a:bodyPr/>
        <a:lstStyle/>
        <a:p>
          <a:r>
            <a:rPr lang="en-US"/>
            <a:t>Virtual Blended coming SOON</a:t>
          </a:r>
        </a:p>
      </dgm:t>
    </dgm:pt>
    <dgm:pt modelId="{671D258B-322E-42DF-BFD1-31A680999AC7}" type="parTrans" cxnId="{CF31A5C4-FFD8-471B-88FE-8AC775C00B11}">
      <dgm:prSet/>
      <dgm:spPr/>
      <dgm:t>
        <a:bodyPr/>
        <a:lstStyle/>
        <a:p>
          <a:endParaRPr lang="en-US"/>
        </a:p>
      </dgm:t>
    </dgm:pt>
    <dgm:pt modelId="{28C07399-7EBD-4D30-931E-B660E19392D7}" type="sibTrans" cxnId="{CF31A5C4-FFD8-471B-88FE-8AC775C00B11}">
      <dgm:prSet/>
      <dgm:spPr/>
      <dgm:t>
        <a:bodyPr/>
        <a:lstStyle/>
        <a:p>
          <a:endParaRPr lang="en-US"/>
        </a:p>
      </dgm:t>
    </dgm:pt>
    <dgm:pt modelId="{E46CFC8B-FD29-4F12-B10B-0625B12056CF}" type="pres">
      <dgm:prSet presAssocID="{96087376-1EE4-463D-BCDF-F65D26844FCC}" presName="linear" presStyleCnt="0">
        <dgm:presLayoutVars>
          <dgm:dir/>
          <dgm:animLvl val="lvl"/>
          <dgm:resizeHandles val="exact"/>
        </dgm:presLayoutVars>
      </dgm:prSet>
      <dgm:spPr/>
    </dgm:pt>
    <dgm:pt modelId="{452D5F1C-8333-49B2-9FA2-D4A5596EBF10}" type="pres">
      <dgm:prSet presAssocID="{D900045E-E561-4FE2-A66D-92A3903208FD}" presName="parentLin" presStyleCnt="0"/>
      <dgm:spPr/>
    </dgm:pt>
    <dgm:pt modelId="{CEBF15AD-710B-444A-B5E9-775FBB5FCE50}" type="pres">
      <dgm:prSet presAssocID="{D900045E-E561-4FE2-A66D-92A3903208FD}" presName="parentLeftMargin" presStyleLbl="node1" presStyleIdx="0" presStyleCnt="3"/>
      <dgm:spPr/>
    </dgm:pt>
    <dgm:pt modelId="{03CCF30C-ED26-40D3-AB9D-E2F81A5B8B98}" type="pres">
      <dgm:prSet presAssocID="{D900045E-E561-4FE2-A66D-92A3903208F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078C599-13E2-44FA-AF99-F41D5755BD1D}" type="pres">
      <dgm:prSet presAssocID="{D900045E-E561-4FE2-A66D-92A3903208FD}" presName="negativeSpace" presStyleCnt="0"/>
      <dgm:spPr/>
    </dgm:pt>
    <dgm:pt modelId="{20495165-4AD1-47B9-98E0-EF2A2AD1A5A8}" type="pres">
      <dgm:prSet presAssocID="{D900045E-E561-4FE2-A66D-92A3903208FD}" presName="childText" presStyleLbl="conFgAcc1" presStyleIdx="0" presStyleCnt="3">
        <dgm:presLayoutVars>
          <dgm:bulletEnabled val="1"/>
        </dgm:presLayoutVars>
      </dgm:prSet>
      <dgm:spPr/>
    </dgm:pt>
    <dgm:pt modelId="{25109ACE-CC8B-45CD-AD7B-BE5369AF0B8F}" type="pres">
      <dgm:prSet presAssocID="{CFB7B46C-F016-494D-849A-E060F6BC874F}" presName="spaceBetweenRectangles" presStyleCnt="0"/>
      <dgm:spPr/>
    </dgm:pt>
    <dgm:pt modelId="{EC2C7E81-143D-4827-B2F2-827873772B33}" type="pres">
      <dgm:prSet presAssocID="{35B337CE-0ACD-449F-A57D-BF1EE5CD52AF}" presName="parentLin" presStyleCnt="0"/>
      <dgm:spPr/>
    </dgm:pt>
    <dgm:pt modelId="{F4285444-8F89-4BAE-94FE-EDD396A8C249}" type="pres">
      <dgm:prSet presAssocID="{35B337CE-0ACD-449F-A57D-BF1EE5CD52AF}" presName="parentLeftMargin" presStyleLbl="node1" presStyleIdx="0" presStyleCnt="3"/>
      <dgm:spPr/>
    </dgm:pt>
    <dgm:pt modelId="{48DEBE09-6FFF-47B6-B55F-F933DCACF452}" type="pres">
      <dgm:prSet presAssocID="{35B337CE-0ACD-449F-A57D-BF1EE5CD52A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220CA4B-4F0B-47AA-B07B-528CE553B65C}" type="pres">
      <dgm:prSet presAssocID="{35B337CE-0ACD-449F-A57D-BF1EE5CD52AF}" presName="negativeSpace" presStyleCnt="0"/>
      <dgm:spPr/>
    </dgm:pt>
    <dgm:pt modelId="{BE946366-92A4-4C21-A5A8-B782C7607210}" type="pres">
      <dgm:prSet presAssocID="{35B337CE-0ACD-449F-A57D-BF1EE5CD52AF}" presName="childText" presStyleLbl="conFgAcc1" presStyleIdx="1" presStyleCnt="3">
        <dgm:presLayoutVars>
          <dgm:bulletEnabled val="1"/>
        </dgm:presLayoutVars>
      </dgm:prSet>
      <dgm:spPr/>
    </dgm:pt>
    <dgm:pt modelId="{3CE47765-0379-42F3-8BBE-B848DD3F9B3B}" type="pres">
      <dgm:prSet presAssocID="{0E4208E1-A013-41E8-9059-773787B258C7}" presName="spaceBetweenRectangles" presStyleCnt="0"/>
      <dgm:spPr/>
    </dgm:pt>
    <dgm:pt modelId="{80B063A0-1286-4F46-AF82-8EE00C3B548D}" type="pres">
      <dgm:prSet presAssocID="{4CB8EC03-D1A6-4633-99DA-BC130C3A1885}" presName="parentLin" presStyleCnt="0"/>
      <dgm:spPr/>
    </dgm:pt>
    <dgm:pt modelId="{EF7452B4-2B87-408A-B997-E550424BBF35}" type="pres">
      <dgm:prSet presAssocID="{4CB8EC03-D1A6-4633-99DA-BC130C3A1885}" presName="parentLeftMargin" presStyleLbl="node1" presStyleIdx="1" presStyleCnt="3"/>
      <dgm:spPr/>
    </dgm:pt>
    <dgm:pt modelId="{21A014E8-66AB-4B5D-BD4C-B056BFBFC206}" type="pres">
      <dgm:prSet presAssocID="{4CB8EC03-D1A6-4633-99DA-BC130C3A188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C9A14DD-B861-4721-B738-F93616C5D201}" type="pres">
      <dgm:prSet presAssocID="{4CB8EC03-D1A6-4633-99DA-BC130C3A1885}" presName="negativeSpace" presStyleCnt="0"/>
      <dgm:spPr/>
    </dgm:pt>
    <dgm:pt modelId="{77CDEDDF-91BC-4DDC-876A-D7D51A8E074F}" type="pres">
      <dgm:prSet presAssocID="{4CB8EC03-D1A6-4633-99DA-BC130C3A188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009C600-D5DD-4182-9C09-85331B1FB497}" srcId="{D900045E-E561-4FE2-A66D-92A3903208FD}" destId="{C680C8AF-B5E3-468D-8439-7801BAC71DA8}" srcOrd="1" destOrd="0" parTransId="{3982282C-DD6D-4B9B-95AF-97AAF73D6E27}" sibTransId="{7735250E-285E-4D9E-8D3D-BF9DF484DFEF}"/>
    <dgm:cxn modelId="{DD826B0B-B974-4F32-9238-0DE5D6A744F5}" srcId="{96087376-1EE4-463D-BCDF-F65D26844FCC}" destId="{D900045E-E561-4FE2-A66D-92A3903208FD}" srcOrd="0" destOrd="0" parTransId="{2A794F82-738B-4319-9077-09B031FB7735}" sibTransId="{CFB7B46C-F016-494D-849A-E060F6BC874F}"/>
    <dgm:cxn modelId="{58167D1B-308D-4AB2-AAA9-6EA0DF3391AD}" type="presOf" srcId="{604B9490-0715-478F-8832-E2ACC2E7CC80}" destId="{BE946366-92A4-4C21-A5A8-B782C7607210}" srcOrd="0" destOrd="0" presId="urn:microsoft.com/office/officeart/2005/8/layout/list1"/>
    <dgm:cxn modelId="{4BC7191E-1779-4BFC-926F-141F07F4FA72}" srcId="{35B337CE-0ACD-449F-A57D-BF1EE5CD52AF}" destId="{C333E7B6-10EF-4D20-BEA6-31351CB0D248}" srcOrd="2" destOrd="0" parTransId="{59964522-242D-41C5-BC0E-2B628004BBD7}" sibTransId="{64FC5CA9-D157-4018-B208-9CA77FF305C2}"/>
    <dgm:cxn modelId="{4BA58523-A3BF-48DD-AC6D-1D10F431267C}" type="presOf" srcId="{4C4F5FE7-982E-4BE5-85B7-DFDE48C97E74}" destId="{77CDEDDF-91BC-4DDC-876A-D7D51A8E074F}" srcOrd="0" destOrd="1" presId="urn:microsoft.com/office/officeart/2005/8/layout/list1"/>
    <dgm:cxn modelId="{76429623-790D-472F-8D63-BCBFD89BDA8E}" type="presOf" srcId="{D900045E-E561-4FE2-A66D-92A3903208FD}" destId="{CEBF15AD-710B-444A-B5E9-775FBB5FCE50}" srcOrd="0" destOrd="0" presId="urn:microsoft.com/office/officeart/2005/8/layout/list1"/>
    <dgm:cxn modelId="{EB65F424-0C2F-49A0-B4BB-CE61E3C9BDE4}" type="presOf" srcId="{35B337CE-0ACD-449F-A57D-BF1EE5CD52AF}" destId="{48DEBE09-6FFF-47B6-B55F-F933DCACF452}" srcOrd="1" destOrd="0" presId="urn:microsoft.com/office/officeart/2005/8/layout/list1"/>
    <dgm:cxn modelId="{51AB4F26-37C5-412B-96D9-09E2D80BDA1C}" type="presOf" srcId="{9E1747C6-A575-43EA-B780-25C762F9A98F}" destId="{20495165-4AD1-47B9-98E0-EF2A2AD1A5A8}" srcOrd="0" destOrd="2" presId="urn:microsoft.com/office/officeart/2005/8/layout/list1"/>
    <dgm:cxn modelId="{D2189F29-D8D2-4B3F-A509-F72987D02D0C}" type="presOf" srcId="{4CB8EC03-D1A6-4633-99DA-BC130C3A1885}" destId="{EF7452B4-2B87-408A-B997-E550424BBF35}" srcOrd="0" destOrd="0" presId="urn:microsoft.com/office/officeart/2005/8/layout/list1"/>
    <dgm:cxn modelId="{2AE52560-2A76-4551-8805-AF09BB86A77B}" srcId="{4CB8EC03-D1A6-4633-99DA-BC130C3A1885}" destId="{4C4F5FE7-982E-4BE5-85B7-DFDE48C97E74}" srcOrd="1" destOrd="0" parTransId="{BC38C049-8184-43D3-AFAE-390E81C08854}" sibTransId="{FC37D975-CE8A-4658-B66A-7C6751430801}"/>
    <dgm:cxn modelId="{A6391848-7AF6-4ED8-8DF0-C07DB1FCBF83}" srcId="{4CB8EC03-D1A6-4633-99DA-BC130C3A1885}" destId="{2D8608B3-E5EE-4DA6-9F1D-42C2236DE7D8}" srcOrd="0" destOrd="0" parTransId="{7C20A671-5884-42AC-A1C7-216C4A8A9D9C}" sibTransId="{EDEC60CF-9A9F-4FB0-BDD2-970E224DEE0E}"/>
    <dgm:cxn modelId="{AE9E6B6A-B301-4FCD-9153-C1BF2A38E507}" srcId="{96087376-1EE4-463D-BCDF-F65D26844FCC}" destId="{35B337CE-0ACD-449F-A57D-BF1EE5CD52AF}" srcOrd="1" destOrd="0" parTransId="{5BBD5A7B-DA2D-4AA9-A1C2-6024BA11B611}" sibTransId="{0E4208E1-A013-41E8-9059-773787B258C7}"/>
    <dgm:cxn modelId="{9221FD4D-650B-4A61-87A3-2A08B5369460}" type="presOf" srcId="{86C4F0D0-9016-4C9E-92C0-E92A58D3B6C2}" destId="{77CDEDDF-91BC-4DDC-876A-D7D51A8E074F}" srcOrd="0" destOrd="2" presId="urn:microsoft.com/office/officeart/2005/8/layout/list1"/>
    <dgm:cxn modelId="{37982350-7B99-46F6-821D-BEE376CAC3CF}" type="presOf" srcId="{A6EE3CD5-3537-4755-BC95-DBEA37545D77}" destId="{BE946366-92A4-4C21-A5A8-B782C7607210}" srcOrd="0" destOrd="1" presId="urn:microsoft.com/office/officeart/2005/8/layout/list1"/>
    <dgm:cxn modelId="{8EE6EA7A-D24C-425E-AE1B-CFA9E8EFA11E}" type="presOf" srcId="{35B337CE-0ACD-449F-A57D-BF1EE5CD52AF}" destId="{F4285444-8F89-4BAE-94FE-EDD396A8C249}" srcOrd="0" destOrd="0" presId="urn:microsoft.com/office/officeart/2005/8/layout/list1"/>
    <dgm:cxn modelId="{0B663C7D-D9CF-449A-A050-54DA7FCBD1BB}" srcId="{35B337CE-0ACD-449F-A57D-BF1EE5CD52AF}" destId="{604B9490-0715-478F-8832-E2ACC2E7CC80}" srcOrd="0" destOrd="0" parTransId="{AC9D7F6E-1CD2-47BE-BBC2-24526EABBDFE}" sibTransId="{EB601D4A-3920-4633-AA4C-3EFF2DAFE169}"/>
    <dgm:cxn modelId="{3A1E8382-25C9-4300-9A92-4BBF96515E12}" srcId="{D900045E-E561-4FE2-A66D-92A3903208FD}" destId="{9E1747C6-A575-43EA-B780-25C762F9A98F}" srcOrd="2" destOrd="0" parTransId="{311B5B65-070B-441D-9E36-B7F6279E51CD}" sibTransId="{D9BCA09B-1606-4E05-8BA0-DA2BD90C6C0B}"/>
    <dgm:cxn modelId="{1E87508A-5090-45FE-AE42-1D54F31DC41F}" type="presOf" srcId="{96087376-1EE4-463D-BCDF-F65D26844FCC}" destId="{E46CFC8B-FD29-4F12-B10B-0625B12056CF}" srcOrd="0" destOrd="0" presId="urn:microsoft.com/office/officeart/2005/8/layout/list1"/>
    <dgm:cxn modelId="{CF9ED697-E0F5-4C59-B91A-751B7F0F11B2}" type="presOf" srcId="{C333E7B6-10EF-4D20-BEA6-31351CB0D248}" destId="{BE946366-92A4-4C21-A5A8-B782C7607210}" srcOrd="0" destOrd="2" presId="urn:microsoft.com/office/officeart/2005/8/layout/list1"/>
    <dgm:cxn modelId="{B084D2A3-BBB7-422C-8320-F1B5707B00C5}" srcId="{96087376-1EE4-463D-BCDF-F65D26844FCC}" destId="{4CB8EC03-D1A6-4633-99DA-BC130C3A1885}" srcOrd="2" destOrd="0" parTransId="{EAE1FBCF-20E3-4AB3-A44D-E887CA7E7058}" sibTransId="{C1505514-0766-47F6-957B-E85157889F4A}"/>
    <dgm:cxn modelId="{F5EC05AD-4505-46E8-B03B-BD54CB9DF803}" type="presOf" srcId="{D900045E-E561-4FE2-A66D-92A3903208FD}" destId="{03CCF30C-ED26-40D3-AB9D-E2F81A5B8B98}" srcOrd="1" destOrd="0" presId="urn:microsoft.com/office/officeart/2005/8/layout/list1"/>
    <dgm:cxn modelId="{A7A232C4-DDDD-4FE4-BAAC-A45457B7FDBF}" srcId="{D900045E-E561-4FE2-A66D-92A3903208FD}" destId="{215D731F-2966-4886-B3B7-E4984B8B5231}" srcOrd="0" destOrd="0" parTransId="{38EF783A-AA7A-41C6-87FE-3D905E85FD24}" sibTransId="{93C529F1-31FD-4868-A83B-F074892F3D7A}"/>
    <dgm:cxn modelId="{CF31A5C4-FFD8-471B-88FE-8AC775C00B11}" srcId="{4CB8EC03-D1A6-4633-99DA-BC130C3A1885}" destId="{86C4F0D0-9016-4C9E-92C0-E92A58D3B6C2}" srcOrd="2" destOrd="0" parTransId="{671D258B-322E-42DF-BFD1-31A680999AC7}" sibTransId="{28C07399-7EBD-4D30-931E-B660E19392D7}"/>
    <dgm:cxn modelId="{6B1A0DD4-8FEE-454B-A596-515B1BB8D532}" type="presOf" srcId="{2D8608B3-E5EE-4DA6-9F1D-42C2236DE7D8}" destId="{77CDEDDF-91BC-4DDC-876A-D7D51A8E074F}" srcOrd="0" destOrd="0" presId="urn:microsoft.com/office/officeart/2005/8/layout/list1"/>
    <dgm:cxn modelId="{B82423D8-A994-42A5-A6E8-845801230480}" type="presOf" srcId="{215D731F-2966-4886-B3B7-E4984B8B5231}" destId="{20495165-4AD1-47B9-98E0-EF2A2AD1A5A8}" srcOrd="0" destOrd="0" presId="urn:microsoft.com/office/officeart/2005/8/layout/list1"/>
    <dgm:cxn modelId="{8DC0E1EC-E8B3-4738-8E94-5C04EA8E5E3A}" type="presOf" srcId="{C680C8AF-B5E3-468D-8439-7801BAC71DA8}" destId="{20495165-4AD1-47B9-98E0-EF2A2AD1A5A8}" srcOrd="0" destOrd="1" presId="urn:microsoft.com/office/officeart/2005/8/layout/list1"/>
    <dgm:cxn modelId="{17EDBAF4-4ACF-499C-9FB4-462DCAC873A7}" type="presOf" srcId="{4CB8EC03-D1A6-4633-99DA-BC130C3A1885}" destId="{21A014E8-66AB-4B5D-BD4C-B056BFBFC206}" srcOrd="1" destOrd="0" presId="urn:microsoft.com/office/officeart/2005/8/layout/list1"/>
    <dgm:cxn modelId="{8DA5A4F7-5B1A-44A5-9394-11F780D95543}" srcId="{35B337CE-0ACD-449F-A57D-BF1EE5CD52AF}" destId="{A6EE3CD5-3537-4755-BC95-DBEA37545D77}" srcOrd="1" destOrd="0" parTransId="{5BD9412B-9915-4B99-9DDE-BFE55EE79F36}" sibTransId="{4F99B9C5-424A-4992-854D-E884A2D165F3}"/>
    <dgm:cxn modelId="{D8DCE05C-9C95-4EAF-96D3-1327B3B972ED}" type="presParOf" srcId="{E46CFC8B-FD29-4F12-B10B-0625B12056CF}" destId="{452D5F1C-8333-49B2-9FA2-D4A5596EBF10}" srcOrd="0" destOrd="0" presId="urn:microsoft.com/office/officeart/2005/8/layout/list1"/>
    <dgm:cxn modelId="{0C443B36-B983-4317-919C-061C3C1DC6BB}" type="presParOf" srcId="{452D5F1C-8333-49B2-9FA2-D4A5596EBF10}" destId="{CEBF15AD-710B-444A-B5E9-775FBB5FCE50}" srcOrd="0" destOrd="0" presId="urn:microsoft.com/office/officeart/2005/8/layout/list1"/>
    <dgm:cxn modelId="{47D250AC-DA97-4C62-9BBD-43CED8D8FE5C}" type="presParOf" srcId="{452D5F1C-8333-49B2-9FA2-D4A5596EBF10}" destId="{03CCF30C-ED26-40D3-AB9D-E2F81A5B8B98}" srcOrd="1" destOrd="0" presId="urn:microsoft.com/office/officeart/2005/8/layout/list1"/>
    <dgm:cxn modelId="{88A75B31-4022-4AD5-9329-89B2D742A5A9}" type="presParOf" srcId="{E46CFC8B-FD29-4F12-B10B-0625B12056CF}" destId="{C078C599-13E2-44FA-AF99-F41D5755BD1D}" srcOrd="1" destOrd="0" presId="urn:microsoft.com/office/officeart/2005/8/layout/list1"/>
    <dgm:cxn modelId="{24A6AFD2-2A36-494A-AEA2-C939CCDDDFEE}" type="presParOf" srcId="{E46CFC8B-FD29-4F12-B10B-0625B12056CF}" destId="{20495165-4AD1-47B9-98E0-EF2A2AD1A5A8}" srcOrd="2" destOrd="0" presId="urn:microsoft.com/office/officeart/2005/8/layout/list1"/>
    <dgm:cxn modelId="{19FD50E5-0B02-4026-AC22-34F2DC53975D}" type="presParOf" srcId="{E46CFC8B-FD29-4F12-B10B-0625B12056CF}" destId="{25109ACE-CC8B-45CD-AD7B-BE5369AF0B8F}" srcOrd="3" destOrd="0" presId="urn:microsoft.com/office/officeart/2005/8/layout/list1"/>
    <dgm:cxn modelId="{8808BE06-B32D-4941-A16E-83A163645833}" type="presParOf" srcId="{E46CFC8B-FD29-4F12-B10B-0625B12056CF}" destId="{EC2C7E81-143D-4827-B2F2-827873772B33}" srcOrd="4" destOrd="0" presId="urn:microsoft.com/office/officeart/2005/8/layout/list1"/>
    <dgm:cxn modelId="{8AB21EB8-8EDB-4369-9063-713BAA121EA9}" type="presParOf" srcId="{EC2C7E81-143D-4827-B2F2-827873772B33}" destId="{F4285444-8F89-4BAE-94FE-EDD396A8C249}" srcOrd="0" destOrd="0" presId="urn:microsoft.com/office/officeart/2005/8/layout/list1"/>
    <dgm:cxn modelId="{91E67879-5B23-457D-9CFD-980D54420B3C}" type="presParOf" srcId="{EC2C7E81-143D-4827-B2F2-827873772B33}" destId="{48DEBE09-6FFF-47B6-B55F-F933DCACF452}" srcOrd="1" destOrd="0" presId="urn:microsoft.com/office/officeart/2005/8/layout/list1"/>
    <dgm:cxn modelId="{A8ABC518-5D76-4489-A608-9DC783FE768D}" type="presParOf" srcId="{E46CFC8B-FD29-4F12-B10B-0625B12056CF}" destId="{8220CA4B-4F0B-47AA-B07B-528CE553B65C}" srcOrd="5" destOrd="0" presId="urn:microsoft.com/office/officeart/2005/8/layout/list1"/>
    <dgm:cxn modelId="{E0C14782-123E-41F5-9F27-7C69887DD66B}" type="presParOf" srcId="{E46CFC8B-FD29-4F12-B10B-0625B12056CF}" destId="{BE946366-92A4-4C21-A5A8-B782C7607210}" srcOrd="6" destOrd="0" presId="urn:microsoft.com/office/officeart/2005/8/layout/list1"/>
    <dgm:cxn modelId="{963A6F88-1A64-4218-B717-0F3D669E1255}" type="presParOf" srcId="{E46CFC8B-FD29-4F12-B10B-0625B12056CF}" destId="{3CE47765-0379-42F3-8BBE-B848DD3F9B3B}" srcOrd="7" destOrd="0" presId="urn:microsoft.com/office/officeart/2005/8/layout/list1"/>
    <dgm:cxn modelId="{C39FA7E0-BFA8-4B61-8C67-1C30FD22A854}" type="presParOf" srcId="{E46CFC8B-FD29-4F12-B10B-0625B12056CF}" destId="{80B063A0-1286-4F46-AF82-8EE00C3B548D}" srcOrd="8" destOrd="0" presId="urn:microsoft.com/office/officeart/2005/8/layout/list1"/>
    <dgm:cxn modelId="{C7D5EE3C-CC81-47BF-8070-3888257FBBB9}" type="presParOf" srcId="{80B063A0-1286-4F46-AF82-8EE00C3B548D}" destId="{EF7452B4-2B87-408A-B997-E550424BBF35}" srcOrd="0" destOrd="0" presId="urn:microsoft.com/office/officeart/2005/8/layout/list1"/>
    <dgm:cxn modelId="{858755A8-29D6-49D2-BD12-F7980CF85F5D}" type="presParOf" srcId="{80B063A0-1286-4F46-AF82-8EE00C3B548D}" destId="{21A014E8-66AB-4B5D-BD4C-B056BFBFC206}" srcOrd="1" destOrd="0" presId="urn:microsoft.com/office/officeart/2005/8/layout/list1"/>
    <dgm:cxn modelId="{1B895E01-0299-468A-BFA6-13EDA7233C0E}" type="presParOf" srcId="{E46CFC8B-FD29-4F12-B10B-0625B12056CF}" destId="{2C9A14DD-B861-4721-B738-F93616C5D201}" srcOrd="9" destOrd="0" presId="urn:microsoft.com/office/officeart/2005/8/layout/list1"/>
    <dgm:cxn modelId="{7198AE78-69BC-4BD9-AE7E-283C23B0A2FC}" type="presParOf" srcId="{E46CFC8B-FD29-4F12-B10B-0625B12056CF}" destId="{77CDEDDF-91BC-4DDC-876A-D7D51A8E074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049ED61-5ED3-4390-8B3F-C75C08BE981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64963E0-D01A-4394-A7FC-2FE99EB49FB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On the WEB:  </a:t>
          </a:r>
          <a:r>
            <a:rPr lang="en-US">
              <a:hlinkClick xmlns:r="http://schemas.openxmlformats.org/officeDocument/2006/relationships" r:id="rId1"/>
            </a:rPr>
            <a:t>www.emergencyskills.com</a:t>
          </a:r>
          <a:endParaRPr lang="en-US"/>
        </a:p>
      </dgm:t>
    </dgm:pt>
    <dgm:pt modelId="{D0F8DB45-5883-4F15-8D41-71918260062B}" type="parTrans" cxnId="{CCA33DE4-B27B-4154-93FD-221972D6480B}">
      <dgm:prSet/>
      <dgm:spPr/>
      <dgm:t>
        <a:bodyPr/>
        <a:lstStyle/>
        <a:p>
          <a:endParaRPr lang="en-US"/>
        </a:p>
      </dgm:t>
    </dgm:pt>
    <dgm:pt modelId="{428743CA-1DFB-4FC2-A3E7-85E8085D7192}" type="sibTrans" cxnId="{CCA33DE4-B27B-4154-93FD-221972D6480B}">
      <dgm:prSet/>
      <dgm:spPr/>
      <dgm:t>
        <a:bodyPr/>
        <a:lstStyle/>
        <a:p>
          <a:endParaRPr lang="en-US"/>
        </a:p>
      </dgm:t>
    </dgm:pt>
    <dgm:pt modelId="{CDBFA596-28FD-4E53-9E25-8E580B040E9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By phone: 212-564-6833</a:t>
          </a:r>
        </a:p>
      </dgm:t>
    </dgm:pt>
    <dgm:pt modelId="{1C316F69-0B6D-49D4-B20A-6186A52AFB7F}" type="parTrans" cxnId="{51A5399C-BDE6-4866-A0DA-778917CA63D2}">
      <dgm:prSet/>
      <dgm:spPr/>
      <dgm:t>
        <a:bodyPr/>
        <a:lstStyle/>
        <a:p>
          <a:endParaRPr lang="en-US"/>
        </a:p>
      </dgm:t>
    </dgm:pt>
    <dgm:pt modelId="{D333E62A-DD02-401D-A333-DD7BB16B25B5}" type="sibTrans" cxnId="{51A5399C-BDE6-4866-A0DA-778917CA63D2}">
      <dgm:prSet/>
      <dgm:spPr/>
      <dgm:t>
        <a:bodyPr/>
        <a:lstStyle/>
        <a:p>
          <a:endParaRPr lang="en-US"/>
        </a:p>
      </dgm:t>
    </dgm:pt>
    <dgm:pt modelId="{AF5AEC07-D84B-4E1C-BCF3-241049295C8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On Instagram: emergencyskills</a:t>
          </a:r>
        </a:p>
      </dgm:t>
    </dgm:pt>
    <dgm:pt modelId="{AC306E9D-4D6A-448B-9AB3-2F2813A4AE24}" type="parTrans" cxnId="{4406B702-9F1A-4C90-8164-4B266F0AAC5C}">
      <dgm:prSet/>
      <dgm:spPr/>
      <dgm:t>
        <a:bodyPr/>
        <a:lstStyle/>
        <a:p>
          <a:endParaRPr lang="en-US"/>
        </a:p>
      </dgm:t>
    </dgm:pt>
    <dgm:pt modelId="{76ACF40A-24AF-48C3-8015-1170B27601A0}" type="sibTrans" cxnId="{4406B702-9F1A-4C90-8164-4B266F0AAC5C}">
      <dgm:prSet/>
      <dgm:spPr/>
      <dgm:t>
        <a:bodyPr/>
        <a:lstStyle/>
        <a:p>
          <a:endParaRPr lang="en-US"/>
        </a:p>
      </dgm:t>
    </dgm:pt>
    <dgm:pt modelId="{368AD7CA-38AA-427F-BFCB-450092685E8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Sarah Gillen </a:t>
          </a:r>
          <a:r>
            <a:rPr lang="en-US">
              <a:hlinkClick xmlns:r="http://schemas.openxmlformats.org/officeDocument/2006/relationships" r:id="rId2"/>
            </a:rPr>
            <a:t>sarahg@emergencyskills.com</a:t>
          </a:r>
          <a:endParaRPr lang="en-US"/>
        </a:p>
      </dgm:t>
    </dgm:pt>
    <dgm:pt modelId="{B706977A-64F2-4F91-90FC-4383E307509C}" type="parTrans" cxnId="{D26BF4E3-5679-4966-B2AB-953307B5F074}">
      <dgm:prSet/>
      <dgm:spPr/>
      <dgm:t>
        <a:bodyPr/>
        <a:lstStyle/>
        <a:p>
          <a:endParaRPr lang="en-US"/>
        </a:p>
      </dgm:t>
    </dgm:pt>
    <dgm:pt modelId="{93C95047-62D3-48A1-B318-F27A6ECC30A1}" type="sibTrans" cxnId="{D26BF4E3-5679-4966-B2AB-953307B5F074}">
      <dgm:prSet/>
      <dgm:spPr/>
      <dgm:t>
        <a:bodyPr/>
        <a:lstStyle/>
        <a:p>
          <a:endParaRPr lang="en-US"/>
        </a:p>
      </dgm:t>
    </dgm:pt>
    <dgm:pt modelId="{AEA1C0FA-336C-49FB-85B5-33457EB92E9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Barbara Kinter </a:t>
          </a:r>
          <a:r>
            <a:rPr lang="en-US" dirty="0">
              <a:hlinkClick xmlns:r="http://schemas.openxmlformats.org/officeDocument/2006/relationships" r:id="rId3"/>
            </a:rPr>
            <a:t>Barbara@emergencyskills.com</a:t>
          </a:r>
          <a:endParaRPr lang="en-US" dirty="0"/>
        </a:p>
      </dgm:t>
    </dgm:pt>
    <dgm:pt modelId="{4A7BAE24-058C-4E0E-84B0-CDDB0C8CC07E}" type="parTrans" cxnId="{EA5A50FA-1395-4591-A1D0-CBBCA0CFF16B}">
      <dgm:prSet/>
      <dgm:spPr/>
      <dgm:t>
        <a:bodyPr/>
        <a:lstStyle/>
        <a:p>
          <a:endParaRPr lang="en-US"/>
        </a:p>
      </dgm:t>
    </dgm:pt>
    <dgm:pt modelId="{FB2252DC-7FC4-45D3-A863-22AF256D217B}" type="sibTrans" cxnId="{EA5A50FA-1395-4591-A1D0-CBBCA0CFF16B}">
      <dgm:prSet/>
      <dgm:spPr/>
      <dgm:t>
        <a:bodyPr/>
        <a:lstStyle/>
        <a:p>
          <a:endParaRPr lang="en-US"/>
        </a:p>
      </dgm:t>
    </dgm:pt>
    <dgm:pt modelId="{A71C1753-9EF5-4019-AB40-F43155359A82}" type="pres">
      <dgm:prSet presAssocID="{D049ED61-5ED3-4390-8B3F-C75C08BE9816}" presName="root" presStyleCnt="0">
        <dgm:presLayoutVars>
          <dgm:dir/>
          <dgm:resizeHandles val="exact"/>
        </dgm:presLayoutVars>
      </dgm:prSet>
      <dgm:spPr/>
    </dgm:pt>
    <dgm:pt modelId="{5836BF17-CEBF-4592-8365-ACAB195E3166}" type="pres">
      <dgm:prSet presAssocID="{564963E0-D01A-4394-A7FC-2FE99EB49FB1}" presName="compNode" presStyleCnt="0"/>
      <dgm:spPr/>
    </dgm:pt>
    <dgm:pt modelId="{D5126953-C844-499B-A810-587F648B8692}" type="pres">
      <dgm:prSet presAssocID="{564963E0-D01A-4394-A7FC-2FE99EB49FB1}" presName="bgRect" presStyleLbl="bgShp" presStyleIdx="0" presStyleCnt="5"/>
      <dgm:spPr/>
    </dgm:pt>
    <dgm:pt modelId="{EF3B6F3F-2836-44D7-BC0B-3552445BB07E}" type="pres">
      <dgm:prSet presAssocID="{564963E0-D01A-4394-A7FC-2FE99EB49FB1}" presName="iconRect" presStyleLbl="node1" presStyleIdx="0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ternet"/>
        </a:ext>
      </dgm:extLst>
    </dgm:pt>
    <dgm:pt modelId="{9BEDD4CB-281C-442E-B6A0-D28360232676}" type="pres">
      <dgm:prSet presAssocID="{564963E0-D01A-4394-A7FC-2FE99EB49FB1}" presName="spaceRect" presStyleCnt="0"/>
      <dgm:spPr/>
    </dgm:pt>
    <dgm:pt modelId="{3DD9C026-C53D-4838-B729-C9FE1293C396}" type="pres">
      <dgm:prSet presAssocID="{564963E0-D01A-4394-A7FC-2FE99EB49FB1}" presName="parTx" presStyleLbl="revTx" presStyleIdx="0" presStyleCnt="5">
        <dgm:presLayoutVars>
          <dgm:chMax val="0"/>
          <dgm:chPref val="0"/>
        </dgm:presLayoutVars>
      </dgm:prSet>
      <dgm:spPr/>
    </dgm:pt>
    <dgm:pt modelId="{9FFB5160-BE64-4735-95C2-6BE8D3DB6F1D}" type="pres">
      <dgm:prSet presAssocID="{428743CA-1DFB-4FC2-A3E7-85E8085D7192}" presName="sibTrans" presStyleCnt="0"/>
      <dgm:spPr/>
    </dgm:pt>
    <dgm:pt modelId="{418AD346-4E3E-45CD-99B0-0B326E3A8145}" type="pres">
      <dgm:prSet presAssocID="{CDBFA596-28FD-4E53-9E25-8E580B040E91}" presName="compNode" presStyleCnt="0"/>
      <dgm:spPr/>
    </dgm:pt>
    <dgm:pt modelId="{F2A4D889-5B52-4F3A-B63D-09E2AA3D2F82}" type="pres">
      <dgm:prSet presAssocID="{CDBFA596-28FD-4E53-9E25-8E580B040E91}" presName="bgRect" presStyleLbl="bgShp" presStyleIdx="1" presStyleCnt="5"/>
      <dgm:spPr/>
    </dgm:pt>
    <dgm:pt modelId="{891E83FB-1E08-47FF-86E5-385660260D5D}" type="pres">
      <dgm:prSet presAssocID="{CDBFA596-28FD-4E53-9E25-8E580B040E91}" presName="iconRect" presStyleLbl="node1" presStyleIdx="1" presStyleCnt="5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aker Phone"/>
        </a:ext>
      </dgm:extLst>
    </dgm:pt>
    <dgm:pt modelId="{506CB5AA-D41E-405B-84EE-B521028D9A8B}" type="pres">
      <dgm:prSet presAssocID="{CDBFA596-28FD-4E53-9E25-8E580B040E91}" presName="spaceRect" presStyleCnt="0"/>
      <dgm:spPr/>
    </dgm:pt>
    <dgm:pt modelId="{D8422A0C-93D7-421B-A517-5436EECE3630}" type="pres">
      <dgm:prSet presAssocID="{CDBFA596-28FD-4E53-9E25-8E580B040E91}" presName="parTx" presStyleLbl="revTx" presStyleIdx="1" presStyleCnt="5">
        <dgm:presLayoutVars>
          <dgm:chMax val="0"/>
          <dgm:chPref val="0"/>
        </dgm:presLayoutVars>
      </dgm:prSet>
      <dgm:spPr/>
    </dgm:pt>
    <dgm:pt modelId="{E78C9979-592A-4038-9447-C6349D277DC1}" type="pres">
      <dgm:prSet presAssocID="{D333E62A-DD02-401D-A333-DD7BB16B25B5}" presName="sibTrans" presStyleCnt="0"/>
      <dgm:spPr/>
    </dgm:pt>
    <dgm:pt modelId="{45A44C9E-4552-49FD-A58A-461C7A8CCD42}" type="pres">
      <dgm:prSet presAssocID="{AF5AEC07-D84B-4E1C-BCF3-241049295C89}" presName="compNode" presStyleCnt="0"/>
      <dgm:spPr/>
    </dgm:pt>
    <dgm:pt modelId="{679BEED1-F56D-4A73-BBC5-CD9E9001D7D2}" type="pres">
      <dgm:prSet presAssocID="{AF5AEC07-D84B-4E1C-BCF3-241049295C89}" presName="bgRect" presStyleLbl="bgShp" presStyleIdx="2" presStyleCnt="5"/>
      <dgm:spPr/>
    </dgm:pt>
    <dgm:pt modelId="{15AC6D58-4D5D-43C0-88D4-F8EFFFBD651C}" type="pres">
      <dgm:prSet presAssocID="{AF5AEC07-D84B-4E1C-BCF3-241049295C89}" presName="iconRect" presStyleLbl="node1" presStyleIdx="2" presStyleCnt="5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>
          <a:noFill/>
        </a:ln>
      </dgm:spPr>
    </dgm:pt>
    <dgm:pt modelId="{B47E2118-5189-4DC5-9C60-5CC124D8602D}" type="pres">
      <dgm:prSet presAssocID="{AF5AEC07-D84B-4E1C-BCF3-241049295C89}" presName="spaceRect" presStyleCnt="0"/>
      <dgm:spPr/>
    </dgm:pt>
    <dgm:pt modelId="{5D214175-602C-450C-B25F-6FA978684946}" type="pres">
      <dgm:prSet presAssocID="{AF5AEC07-D84B-4E1C-BCF3-241049295C89}" presName="parTx" presStyleLbl="revTx" presStyleIdx="2" presStyleCnt="5">
        <dgm:presLayoutVars>
          <dgm:chMax val="0"/>
          <dgm:chPref val="0"/>
        </dgm:presLayoutVars>
      </dgm:prSet>
      <dgm:spPr/>
    </dgm:pt>
    <dgm:pt modelId="{30DC0FFB-57AC-4E30-A16D-454FB8B0FE60}" type="pres">
      <dgm:prSet presAssocID="{76ACF40A-24AF-48C3-8015-1170B27601A0}" presName="sibTrans" presStyleCnt="0"/>
      <dgm:spPr/>
    </dgm:pt>
    <dgm:pt modelId="{CBF1419C-DDF8-4923-8BC1-1E98EF6F465F}" type="pres">
      <dgm:prSet presAssocID="{368AD7CA-38AA-427F-BFCB-450092685E81}" presName="compNode" presStyleCnt="0"/>
      <dgm:spPr/>
    </dgm:pt>
    <dgm:pt modelId="{A1D221DA-959C-475A-99B4-B65E8317C89E}" type="pres">
      <dgm:prSet presAssocID="{368AD7CA-38AA-427F-BFCB-450092685E81}" presName="bgRect" presStyleLbl="bgShp" presStyleIdx="3" presStyleCnt="5"/>
      <dgm:spPr/>
    </dgm:pt>
    <dgm:pt modelId="{F9DF7A4C-A834-438A-9204-241F7ABBF23E}" type="pres">
      <dgm:prSet presAssocID="{368AD7CA-38AA-427F-BFCB-450092685E81}" presName="iconRect" presStyleLbl="node1" presStyleIdx="3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envelope"/>
        </a:ext>
      </dgm:extLst>
    </dgm:pt>
    <dgm:pt modelId="{61BAB1B2-4C4F-4F67-BD19-CD91D4AFBA2A}" type="pres">
      <dgm:prSet presAssocID="{368AD7CA-38AA-427F-BFCB-450092685E81}" presName="spaceRect" presStyleCnt="0"/>
      <dgm:spPr/>
    </dgm:pt>
    <dgm:pt modelId="{80BA8C2C-2932-48E3-AFCA-6A26964F0511}" type="pres">
      <dgm:prSet presAssocID="{368AD7CA-38AA-427F-BFCB-450092685E81}" presName="parTx" presStyleLbl="revTx" presStyleIdx="3" presStyleCnt="5">
        <dgm:presLayoutVars>
          <dgm:chMax val="0"/>
          <dgm:chPref val="0"/>
        </dgm:presLayoutVars>
      </dgm:prSet>
      <dgm:spPr/>
    </dgm:pt>
    <dgm:pt modelId="{8A05CB9D-94ED-4F81-8196-61C8B68F2337}" type="pres">
      <dgm:prSet presAssocID="{93C95047-62D3-48A1-B318-F27A6ECC30A1}" presName="sibTrans" presStyleCnt="0"/>
      <dgm:spPr/>
    </dgm:pt>
    <dgm:pt modelId="{497F45D2-CECC-4346-A1F9-87527675533D}" type="pres">
      <dgm:prSet presAssocID="{AEA1C0FA-336C-49FB-85B5-33457EB92E99}" presName="compNode" presStyleCnt="0"/>
      <dgm:spPr/>
    </dgm:pt>
    <dgm:pt modelId="{2FBF0845-B967-4A87-8A44-42D625D96FD7}" type="pres">
      <dgm:prSet presAssocID="{AEA1C0FA-336C-49FB-85B5-33457EB92E99}" presName="bgRect" presStyleLbl="bgShp" presStyleIdx="4" presStyleCnt="5"/>
      <dgm:spPr/>
    </dgm:pt>
    <dgm:pt modelId="{94B63587-5692-49B7-9E06-E1140A5D7532}" type="pres">
      <dgm:prSet presAssocID="{AEA1C0FA-336C-49FB-85B5-33457EB92E99}" presName="iconRect" presStyleLbl="node1" presStyleIdx="4" presStyleCnt="5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2EEA3369-B2BC-4AD5-9B8A-14E489BD7D6C}" type="pres">
      <dgm:prSet presAssocID="{AEA1C0FA-336C-49FB-85B5-33457EB92E99}" presName="spaceRect" presStyleCnt="0"/>
      <dgm:spPr/>
    </dgm:pt>
    <dgm:pt modelId="{A9CA337C-847D-468F-828D-E4D66DD3A599}" type="pres">
      <dgm:prSet presAssocID="{AEA1C0FA-336C-49FB-85B5-33457EB92E99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4406B702-9F1A-4C90-8164-4B266F0AAC5C}" srcId="{D049ED61-5ED3-4390-8B3F-C75C08BE9816}" destId="{AF5AEC07-D84B-4E1C-BCF3-241049295C89}" srcOrd="2" destOrd="0" parTransId="{AC306E9D-4D6A-448B-9AB3-2F2813A4AE24}" sibTransId="{76ACF40A-24AF-48C3-8015-1170B27601A0}"/>
    <dgm:cxn modelId="{1C31C46F-30C8-4152-807C-9E89F4061EDA}" type="presOf" srcId="{CDBFA596-28FD-4E53-9E25-8E580B040E91}" destId="{D8422A0C-93D7-421B-A517-5436EECE3630}" srcOrd="0" destOrd="0" presId="urn:microsoft.com/office/officeart/2018/2/layout/IconVerticalSolidList"/>
    <dgm:cxn modelId="{51A5399C-BDE6-4866-A0DA-778917CA63D2}" srcId="{D049ED61-5ED3-4390-8B3F-C75C08BE9816}" destId="{CDBFA596-28FD-4E53-9E25-8E580B040E91}" srcOrd="1" destOrd="0" parTransId="{1C316F69-0B6D-49D4-B20A-6186A52AFB7F}" sibTransId="{D333E62A-DD02-401D-A333-DD7BB16B25B5}"/>
    <dgm:cxn modelId="{7317929F-B911-4C3D-B4B3-50467E3F6D6A}" type="presOf" srcId="{AF5AEC07-D84B-4E1C-BCF3-241049295C89}" destId="{5D214175-602C-450C-B25F-6FA978684946}" srcOrd="0" destOrd="0" presId="urn:microsoft.com/office/officeart/2018/2/layout/IconVerticalSolidList"/>
    <dgm:cxn modelId="{D8334FB5-4B47-405C-95DB-879D0C4F26BD}" type="presOf" srcId="{AEA1C0FA-336C-49FB-85B5-33457EB92E99}" destId="{A9CA337C-847D-468F-828D-E4D66DD3A599}" srcOrd="0" destOrd="0" presId="urn:microsoft.com/office/officeart/2018/2/layout/IconVerticalSolidList"/>
    <dgm:cxn modelId="{D26BF4E3-5679-4966-B2AB-953307B5F074}" srcId="{D049ED61-5ED3-4390-8B3F-C75C08BE9816}" destId="{368AD7CA-38AA-427F-BFCB-450092685E81}" srcOrd="3" destOrd="0" parTransId="{B706977A-64F2-4F91-90FC-4383E307509C}" sibTransId="{93C95047-62D3-48A1-B318-F27A6ECC30A1}"/>
    <dgm:cxn modelId="{CCA33DE4-B27B-4154-93FD-221972D6480B}" srcId="{D049ED61-5ED3-4390-8B3F-C75C08BE9816}" destId="{564963E0-D01A-4394-A7FC-2FE99EB49FB1}" srcOrd="0" destOrd="0" parTransId="{D0F8DB45-5883-4F15-8D41-71918260062B}" sibTransId="{428743CA-1DFB-4FC2-A3E7-85E8085D7192}"/>
    <dgm:cxn modelId="{D8F4A9E6-0C2A-4891-9D87-8EACD5281841}" type="presOf" srcId="{564963E0-D01A-4394-A7FC-2FE99EB49FB1}" destId="{3DD9C026-C53D-4838-B729-C9FE1293C396}" srcOrd="0" destOrd="0" presId="urn:microsoft.com/office/officeart/2018/2/layout/IconVerticalSolidList"/>
    <dgm:cxn modelId="{47F850EF-85C6-4054-A520-FC3180144DDA}" type="presOf" srcId="{D049ED61-5ED3-4390-8B3F-C75C08BE9816}" destId="{A71C1753-9EF5-4019-AB40-F43155359A82}" srcOrd="0" destOrd="0" presId="urn:microsoft.com/office/officeart/2018/2/layout/IconVerticalSolidList"/>
    <dgm:cxn modelId="{EA5A50FA-1395-4591-A1D0-CBBCA0CFF16B}" srcId="{D049ED61-5ED3-4390-8B3F-C75C08BE9816}" destId="{AEA1C0FA-336C-49FB-85B5-33457EB92E99}" srcOrd="4" destOrd="0" parTransId="{4A7BAE24-058C-4E0E-84B0-CDDB0C8CC07E}" sibTransId="{FB2252DC-7FC4-45D3-A863-22AF256D217B}"/>
    <dgm:cxn modelId="{69A621FE-BE86-498B-A525-928DE9F9058A}" type="presOf" srcId="{368AD7CA-38AA-427F-BFCB-450092685E81}" destId="{80BA8C2C-2932-48E3-AFCA-6A26964F0511}" srcOrd="0" destOrd="0" presId="urn:microsoft.com/office/officeart/2018/2/layout/IconVerticalSolidList"/>
    <dgm:cxn modelId="{2672A828-CDDE-40B9-9A2F-8BBBA951ADB0}" type="presParOf" srcId="{A71C1753-9EF5-4019-AB40-F43155359A82}" destId="{5836BF17-CEBF-4592-8365-ACAB195E3166}" srcOrd="0" destOrd="0" presId="urn:microsoft.com/office/officeart/2018/2/layout/IconVerticalSolidList"/>
    <dgm:cxn modelId="{93F29DF8-E743-43B9-9942-058A99AE9064}" type="presParOf" srcId="{5836BF17-CEBF-4592-8365-ACAB195E3166}" destId="{D5126953-C844-499B-A810-587F648B8692}" srcOrd="0" destOrd="0" presId="urn:microsoft.com/office/officeart/2018/2/layout/IconVerticalSolidList"/>
    <dgm:cxn modelId="{6DC19459-13D9-4485-B298-BC068C670443}" type="presParOf" srcId="{5836BF17-CEBF-4592-8365-ACAB195E3166}" destId="{EF3B6F3F-2836-44D7-BC0B-3552445BB07E}" srcOrd="1" destOrd="0" presId="urn:microsoft.com/office/officeart/2018/2/layout/IconVerticalSolidList"/>
    <dgm:cxn modelId="{470ED85F-446D-4D4E-A884-E294B05E918B}" type="presParOf" srcId="{5836BF17-CEBF-4592-8365-ACAB195E3166}" destId="{9BEDD4CB-281C-442E-B6A0-D28360232676}" srcOrd="2" destOrd="0" presId="urn:microsoft.com/office/officeart/2018/2/layout/IconVerticalSolidList"/>
    <dgm:cxn modelId="{4FD89E50-9475-4251-A17E-BBB8D1BD8E92}" type="presParOf" srcId="{5836BF17-CEBF-4592-8365-ACAB195E3166}" destId="{3DD9C026-C53D-4838-B729-C9FE1293C396}" srcOrd="3" destOrd="0" presId="urn:microsoft.com/office/officeart/2018/2/layout/IconVerticalSolidList"/>
    <dgm:cxn modelId="{7A65E763-B5C5-46AC-8764-92FB388564DD}" type="presParOf" srcId="{A71C1753-9EF5-4019-AB40-F43155359A82}" destId="{9FFB5160-BE64-4735-95C2-6BE8D3DB6F1D}" srcOrd="1" destOrd="0" presId="urn:microsoft.com/office/officeart/2018/2/layout/IconVerticalSolidList"/>
    <dgm:cxn modelId="{1C98907F-0B53-4E66-AF61-3875A6B874A3}" type="presParOf" srcId="{A71C1753-9EF5-4019-AB40-F43155359A82}" destId="{418AD346-4E3E-45CD-99B0-0B326E3A8145}" srcOrd="2" destOrd="0" presId="urn:microsoft.com/office/officeart/2018/2/layout/IconVerticalSolidList"/>
    <dgm:cxn modelId="{154894B8-0B5D-46D4-A3EE-BF3F70B0DED9}" type="presParOf" srcId="{418AD346-4E3E-45CD-99B0-0B326E3A8145}" destId="{F2A4D889-5B52-4F3A-B63D-09E2AA3D2F82}" srcOrd="0" destOrd="0" presId="urn:microsoft.com/office/officeart/2018/2/layout/IconVerticalSolidList"/>
    <dgm:cxn modelId="{6DAA007B-B3CD-4ABE-AE52-01A81AFC1FEB}" type="presParOf" srcId="{418AD346-4E3E-45CD-99B0-0B326E3A8145}" destId="{891E83FB-1E08-47FF-86E5-385660260D5D}" srcOrd="1" destOrd="0" presId="urn:microsoft.com/office/officeart/2018/2/layout/IconVerticalSolidList"/>
    <dgm:cxn modelId="{C74E57D9-205D-4E10-A266-CD220D7CF18E}" type="presParOf" srcId="{418AD346-4E3E-45CD-99B0-0B326E3A8145}" destId="{506CB5AA-D41E-405B-84EE-B521028D9A8B}" srcOrd="2" destOrd="0" presId="urn:microsoft.com/office/officeart/2018/2/layout/IconVerticalSolidList"/>
    <dgm:cxn modelId="{EC4CF7F2-FD5F-42D7-84F7-F5A2A331E220}" type="presParOf" srcId="{418AD346-4E3E-45CD-99B0-0B326E3A8145}" destId="{D8422A0C-93D7-421B-A517-5436EECE3630}" srcOrd="3" destOrd="0" presId="urn:microsoft.com/office/officeart/2018/2/layout/IconVerticalSolidList"/>
    <dgm:cxn modelId="{C7A1A28E-F63E-447B-BB95-3AE5CE9F5593}" type="presParOf" srcId="{A71C1753-9EF5-4019-AB40-F43155359A82}" destId="{E78C9979-592A-4038-9447-C6349D277DC1}" srcOrd="3" destOrd="0" presId="urn:microsoft.com/office/officeart/2018/2/layout/IconVerticalSolidList"/>
    <dgm:cxn modelId="{1E674322-0873-45C5-92F7-97808F507640}" type="presParOf" srcId="{A71C1753-9EF5-4019-AB40-F43155359A82}" destId="{45A44C9E-4552-49FD-A58A-461C7A8CCD42}" srcOrd="4" destOrd="0" presId="urn:microsoft.com/office/officeart/2018/2/layout/IconVerticalSolidList"/>
    <dgm:cxn modelId="{7DB45C02-69E1-4EF8-B066-6F3EDA05B71C}" type="presParOf" srcId="{45A44C9E-4552-49FD-A58A-461C7A8CCD42}" destId="{679BEED1-F56D-4A73-BBC5-CD9E9001D7D2}" srcOrd="0" destOrd="0" presId="urn:microsoft.com/office/officeart/2018/2/layout/IconVerticalSolidList"/>
    <dgm:cxn modelId="{AF2B1150-8EBC-4FE6-A5EA-4860019D4C7B}" type="presParOf" srcId="{45A44C9E-4552-49FD-A58A-461C7A8CCD42}" destId="{15AC6D58-4D5D-43C0-88D4-F8EFFFBD651C}" srcOrd="1" destOrd="0" presId="urn:microsoft.com/office/officeart/2018/2/layout/IconVerticalSolidList"/>
    <dgm:cxn modelId="{ACC3DD02-3912-4CA1-A50A-23B6C1B44067}" type="presParOf" srcId="{45A44C9E-4552-49FD-A58A-461C7A8CCD42}" destId="{B47E2118-5189-4DC5-9C60-5CC124D8602D}" srcOrd="2" destOrd="0" presId="urn:microsoft.com/office/officeart/2018/2/layout/IconVerticalSolidList"/>
    <dgm:cxn modelId="{56B7D8D5-3D9C-4702-B664-7DD49AD06873}" type="presParOf" srcId="{45A44C9E-4552-49FD-A58A-461C7A8CCD42}" destId="{5D214175-602C-450C-B25F-6FA978684946}" srcOrd="3" destOrd="0" presId="urn:microsoft.com/office/officeart/2018/2/layout/IconVerticalSolidList"/>
    <dgm:cxn modelId="{C209E7FC-E139-4A8D-9BEC-0B012BA065D5}" type="presParOf" srcId="{A71C1753-9EF5-4019-AB40-F43155359A82}" destId="{30DC0FFB-57AC-4E30-A16D-454FB8B0FE60}" srcOrd="5" destOrd="0" presId="urn:microsoft.com/office/officeart/2018/2/layout/IconVerticalSolidList"/>
    <dgm:cxn modelId="{98F95449-E969-40DB-A65F-222B8CA2E1E1}" type="presParOf" srcId="{A71C1753-9EF5-4019-AB40-F43155359A82}" destId="{CBF1419C-DDF8-4923-8BC1-1E98EF6F465F}" srcOrd="6" destOrd="0" presId="urn:microsoft.com/office/officeart/2018/2/layout/IconVerticalSolidList"/>
    <dgm:cxn modelId="{AAF5A4B0-E339-403A-8B46-AA0F60AD772E}" type="presParOf" srcId="{CBF1419C-DDF8-4923-8BC1-1E98EF6F465F}" destId="{A1D221DA-959C-475A-99B4-B65E8317C89E}" srcOrd="0" destOrd="0" presId="urn:microsoft.com/office/officeart/2018/2/layout/IconVerticalSolidList"/>
    <dgm:cxn modelId="{EFE11543-0EDB-4451-9D45-2CE811F9067D}" type="presParOf" srcId="{CBF1419C-DDF8-4923-8BC1-1E98EF6F465F}" destId="{F9DF7A4C-A834-438A-9204-241F7ABBF23E}" srcOrd="1" destOrd="0" presId="urn:microsoft.com/office/officeart/2018/2/layout/IconVerticalSolidList"/>
    <dgm:cxn modelId="{7B71B4D5-0CC6-49B6-A3FA-5CAA76264A52}" type="presParOf" srcId="{CBF1419C-DDF8-4923-8BC1-1E98EF6F465F}" destId="{61BAB1B2-4C4F-4F67-BD19-CD91D4AFBA2A}" srcOrd="2" destOrd="0" presId="urn:microsoft.com/office/officeart/2018/2/layout/IconVerticalSolidList"/>
    <dgm:cxn modelId="{617FE858-1CC5-4A43-B353-7FA95246AFF3}" type="presParOf" srcId="{CBF1419C-DDF8-4923-8BC1-1E98EF6F465F}" destId="{80BA8C2C-2932-48E3-AFCA-6A26964F0511}" srcOrd="3" destOrd="0" presId="urn:microsoft.com/office/officeart/2018/2/layout/IconVerticalSolidList"/>
    <dgm:cxn modelId="{32C07FA5-0DF7-4609-97C9-F9E190B13692}" type="presParOf" srcId="{A71C1753-9EF5-4019-AB40-F43155359A82}" destId="{8A05CB9D-94ED-4F81-8196-61C8B68F2337}" srcOrd="7" destOrd="0" presId="urn:microsoft.com/office/officeart/2018/2/layout/IconVerticalSolidList"/>
    <dgm:cxn modelId="{709B0CAB-E99E-4529-B1EB-BE60EE969325}" type="presParOf" srcId="{A71C1753-9EF5-4019-AB40-F43155359A82}" destId="{497F45D2-CECC-4346-A1F9-87527675533D}" srcOrd="8" destOrd="0" presId="urn:microsoft.com/office/officeart/2018/2/layout/IconVerticalSolidList"/>
    <dgm:cxn modelId="{454C4EBE-823B-4867-B656-CDE941DC1E4C}" type="presParOf" srcId="{497F45D2-CECC-4346-A1F9-87527675533D}" destId="{2FBF0845-B967-4A87-8A44-42D625D96FD7}" srcOrd="0" destOrd="0" presId="urn:microsoft.com/office/officeart/2018/2/layout/IconVerticalSolidList"/>
    <dgm:cxn modelId="{B452AE6A-9971-4619-8E25-E0628CCAE5ED}" type="presParOf" srcId="{497F45D2-CECC-4346-A1F9-87527675533D}" destId="{94B63587-5692-49B7-9E06-E1140A5D7532}" srcOrd="1" destOrd="0" presId="urn:microsoft.com/office/officeart/2018/2/layout/IconVerticalSolidList"/>
    <dgm:cxn modelId="{A6F22686-379E-4B9D-97CD-E867E015F61D}" type="presParOf" srcId="{497F45D2-CECC-4346-A1F9-87527675533D}" destId="{2EEA3369-B2BC-4AD5-9B8A-14E489BD7D6C}" srcOrd="2" destOrd="0" presId="urn:microsoft.com/office/officeart/2018/2/layout/IconVerticalSolidList"/>
    <dgm:cxn modelId="{BAB1335C-43CD-426C-A9E6-C29D6AF644CF}" type="presParOf" srcId="{497F45D2-CECC-4346-A1F9-87527675533D}" destId="{A9CA337C-847D-468F-828D-E4D66DD3A59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45A3AC-5DBB-4D79-8D62-B38BC3821044}">
      <dsp:nvSpPr>
        <dsp:cNvPr id="0" name=""/>
        <dsp:cNvSpPr/>
      </dsp:nvSpPr>
      <dsp:spPr>
        <a:xfrm>
          <a:off x="0" y="11519"/>
          <a:ext cx="9404352" cy="55165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Prevalence of Mental Health Problems (US and Law)</a:t>
          </a:r>
        </a:p>
      </dsp:txBody>
      <dsp:txXfrm>
        <a:off x="26930" y="38449"/>
        <a:ext cx="9350492" cy="497795"/>
      </dsp:txXfrm>
    </dsp:sp>
    <dsp:sp modelId="{37AB8926-9E01-4F75-81AB-C36E2BB7F4B7}">
      <dsp:nvSpPr>
        <dsp:cNvPr id="0" name=""/>
        <dsp:cNvSpPr/>
      </dsp:nvSpPr>
      <dsp:spPr>
        <a:xfrm>
          <a:off x="0" y="714692"/>
          <a:ext cx="9404352" cy="55165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/>
            <a:t>Self Care is Paramount</a:t>
          </a:r>
          <a:endParaRPr lang="en-US" sz="2300" kern="1200" dirty="0"/>
        </a:p>
      </dsp:txBody>
      <dsp:txXfrm>
        <a:off x="26930" y="741622"/>
        <a:ext cx="9350492" cy="497795"/>
      </dsp:txXfrm>
    </dsp:sp>
    <dsp:sp modelId="{503A72FA-FEB1-4CAA-BF22-FB7C061CAC76}">
      <dsp:nvSpPr>
        <dsp:cNvPr id="0" name=""/>
        <dsp:cNvSpPr/>
      </dsp:nvSpPr>
      <dsp:spPr>
        <a:xfrm>
          <a:off x="0" y="1452386"/>
          <a:ext cx="9404352" cy="55165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Think Differently About Mental Health</a:t>
          </a:r>
        </a:p>
      </dsp:txBody>
      <dsp:txXfrm>
        <a:off x="26930" y="1479316"/>
        <a:ext cx="9350492" cy="497795"/>
      </dsp:txXfrm>
    </dsp:sp>
    <dsp:sp modelId="{D9832D1E-CA3C-4B8D-95D4-BB6146B1EB90}">
      <dsp:nvSpPr>
        <dsp:cNvPr id="0" name=""/>
        <dsp:cNvSpPr/>
      </dsp:nvSpPr>
      <dsp:spPr>
        <a:xfrm>
          <a:off x="0" y="1798964"/>
          <a:ext cx="9404352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588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800" kern="1200" dirty="0"/>
        </a:p>
      </dsp:txBody>
      <dsp:txXfrm>
        <a:off x="0" y="1798964"/>
        <a:ext cx="9404352" cy="380880"/>
      </dsp:txXfrm>
    </dsp:sp>
    <dsp:sp modelId="{915D3DC3-5EE4-4C7A-987A-AEB056C5C8C6}">
      <dsp:nvSpPr>
        <dsp:cNvPr id="0" name=""/>
        <dsp:cNvSpPr/>
      </dsp:nvSpPr>
      <dsp:spPr>
        <a:xfrm>
          <a:off x="0" y="2212809"/>
          <a:ext cx="9404352" cy="55165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/>
            <a:t>How Can We Help?</a:t>
          </a:r>
          <a:endParaRPr lang="en-US" sz="2300" kern="1200" dirty="0"/>
        </a:p>
      </dsp:txBody>
      <dsp:txXfrm>
        <a:off x="26930" y="2239739"/>
        <a:ext cx="9350492" cy="497795"/>
      </dsp:txXfrm>
    </dsp:sp>
    <dsp:sp modelId="{C8AD80A5-5320-48BF-8CE0-3C5456A25C43}">
      <dsp:nvSpPr>
        <dsp:cNvPr id="0" name=""/>
        <dsp:cNvSpPr/>
      </dsp:nvSpPr>
      <dsp:spPr>
        <a:xfrm>
          <a:off x="0" y="2731499"/>
          <a:ext cx="9404352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588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800" kern="1200" dirty="0"/>
        </a:p>
      </dsp:txBody>
      <dsp:txXfrm>
        <a:off x="0" y="2731499"/>
        <a:ext cx="9404352" cy="380880"/>
      </dsp:txXfrm>
    </dsp:sp>
    <dsp:sp modelId="{B23F256F-47DE-4A11-AD04-A2AAEF3C73FC}">
      <dsp:nvSpPr>
        <dsp:cNvPr id="0" name=""/>
        <dsp:cNvSpPr/>
      </dsp:nvSpPr>
      <dsp:spPr>
        <a:xfrm>
          <a:off x="0" y="2996039"/>
          <a:ext cx="9404352" cy="55165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Resources</a:t>
          </a:r>
        </a:p>
      </dsp:txBody>
      <dsp:txXfrm>
        <a:off x="26930" y="3022969"/>
        <a:ext cx="9350492" cy="497795"/>
      </dsp:txXfrm>
    </dsp:sp>
    <dsp:sp modelId="{DE7026EC-1787-4770-A988-2FCD2176B3A2}">
      <dsp:nvSpPr>
        <dsp:cNvPr id="0" name=""/>
        <dsp:cNvSpPr/>
      </dsp:nvSpPr>
      <dsp:spPr>
        <a:xfrm>
          <a:off x="0" y="3664034"/>
          <a:ext cx="9404352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588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800" kern="1200" dirty="0"/>
        </a:p>
      </dsp:txBody>
      <dsp:txXfrm>
        <a:off x="0" y="3664034"/>
        <a:ext cx="9404352" cy="3808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0B8884-408E-404B-8ED3-B8216A59CDB5}">
      <dsp:nvSpPr>
        <dsp:cNvPr id="0" name=""/>
        <dsp:cNvSpPr/>
      </dsp:nvSpPr>
      <dsp:spPr>
        <a:xfrm>
          <a:off x="0" y="2406"/>
          <a:ext cx="611679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097344-362F-4E02-8787-EB0D21EB067A}">
      <dsp:nvSpPr>
        <dsp:cNvPr id="0" name=""/>
        <dsp:cNvSpPr/>
      </dsp:nvSpPr>
      <dsp:spPr>
        <a:xfrm>
          <a:off x="0" y="2406"/>
          <a:ext cx="6116795" cy="820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Anxiety:  61.1% - women more than men</a:t>
          </a:r>
        </a:p>
      </dsp:txBody>
      <dsp:txXfrm>
        <a:off x="0" y="2406"/>
        <a:ext cx="6116795" cy="820652"/>
      </dsp:txXfrm>
    </dsp:sp>
    <dsp:sp modelId="{A9AADF4E-89C5-469D-9717-5BDC87E86613}">
      <dsp:nvSpPr>
        <dsp:cNvPr id="0" name=""/>
        <dsp:cNvSpPr/>
      </dsp:nvSpPr>
      <dsp:spPr>
        <a:xfrm>
          <a:off x="0" y="823059"/>
          <a:ext cx="6116795" cy="0"/>
        </a:xfrm>
        <a:prstGeom prst="line">
          <a:avLst/>
        </a:prstGeom>
        <a:solidFill>
          <a:schemeClr val="accent5">
            <a:hueOff val="487685"/>
            <a:satOff val="-3889"/>
            <a:lumOff val="-2941"/>
            <a:alphaOff val="0"/>
          </a:schemeClr>
        </a:solidFill>
        <a:ln w="19050" cap="rnd" cmpd="sng" algn="ctr">
          <a:solidFill>
            <a:schemeClr val="accent5">
              <a:hueOff val="487685"/>
              <a:satOff val="-3889"/>
              <a:lumOff val="-2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60170E-35CA-4285-B071-BB817F463D59}">
      <dsp:nvSpPr>
        <dsp:cNvPr id="0" name=""/>
        <dsp:cNvSpPr/>
      </dsp:nvSpPr>
      <dsp:spPr>
        <a:xfrm>
          <a:off x="0" y="823059"/>
          <a:ext cx="6116795" cy="820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Depression:  45.7% - men more than women</a:t>
          </a:r>
        </a:p>
      </dsp:txBody>
      <dsp:txXfrm>
        <a:off x="0" y="823059"/>
        <a:ext cx="6116795" cy="820652"/>
      </dsp:txXfrm>
    </dsp:sp>
    <dsp:sp modelId="{E16299F2-3700-4FAD-ABB7-ABC3F755D5FA}">
      <dsp:nvSpPr>
        <dsp:cNvPr id="0" name=""/>
        <dsp:cNvSpPr/>
      </dsp:nvSpPr>
      <dsp:spPr>
        <a:xfrm>
          <a:off x="0" y="1643711"/>
          <a:ext cx="6116795" cy="0"/>
        </a:xfrm>
        <a:prstGeom prst="line">
          <a:avLst/>
        </a:prstGeom>
        <a:solidFill>
          <a:schemeClr val="accent5">
            <a:hueOff val="975370"/>
            <a:satOff val="-7777"/>
            <a:lumOff val="-5882"/>
            <a:alphaOff val="0"/>
          </a:schemeClr>
        </a:solidFill>
        <a:ln w="19050" cap="rnd" cmpd="sng" algn="ctr">
          <a:solidFill>
            <a:schemeClr val="accent5">
              <a:hueOff val="975370"/>
              <a:satOff val="-7777"/>
              <a:lumOff val="-5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6DE6BC-E0BA-4A01-9336-17BF8F79E572}">
      <dsp:nvSpPr>
        <dsp:cNvPr id="0" name=""/>
        <dsp:cNvSpPr/>
      </dsp:nvSpPr>
      <dsp:spPr>
        <a:xfrm>
          <a:off x="0" y="1643711"/>
          <a:ext cx="6116795" cy="820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Social Anxiety:  16.1%</a:t>
          </a:r>
        </a:p>
      </dsp:txBody>
      <dsp:txXfrm>
        <a:off x="0" y="1643711"/>
        <a:ext cx="6116795" cy="820652"/>
      </dsp:txXfrm>
    </dsp:sp>
    <dsp:sp modelId="{C8A6FA78-1374-4F4E-8E53-E2E2D9DE9EF6}">
      <dsp:nvSpPr>
        <dsp:cNvPr id="0" name=""/>
        <dsp:cNvSpPr/>
      </dsp:nvSpPr>
      <dsp:spPr>
        <a:xfrm>
          <a:off x="0" y="2464364"/>
          <a:ext cx="6116795" cy="0"/>
        </a:xfrm>
        <a:prstGeom prst="line">
          <a:avLst/>
        </a:prstGeom>
        <a:solidFill>
          <a:schemeClr val="accent5">
            <a:hueOff val="1463055"/>
            <a:satOff val="-11666"/>
            <a:lumOff val="-8823"/>
            <a:alphaOff val="0"/>
          </a:schemeClr>
        </a:solidFill>
        <a:ln w="19050" cap="rnd" cmpd="sng" algn="ctr">
          <a:solidFill>
            <a:schemeClr val="accent5">
              <a:hueOff val="1463055"/>
              <a:satOff val="-11666"/>
              <a:lumOff val="-88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DC60DD-D7DB-42C4-A7B5-FBFB6D856590}">
      <dsp:nvSpPr>
        <dsp:cNvPr id="0" name=""/>
        <dsp:cNvSpPr/>
      </dsp:nvSpPr>
      <dsp:spPr>
        <a:xfrm>
          <a:off x="0" y="2464363"/>
          <a:ext cx="6116795" cy="820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Panic Disorder:  8%</a:t>
          </a:r>
        </a:p>
      </dsp:txBody>
      <dsp:txXfrm>
        <a:off x="0" y="2464363"/>
        <a:ext cx="6116795" cy="820652"/>
      </dsp:txXfrm>
    </dsp:sp>
    <dsp:sp modelId="{0B70C381-0899-4C13-A63A-F6C30AA13F39}">
      <dsp:nvSpPr>
        <dsp:cNvPr id="0" name=""/>
        <dsp:cNvSpPr/>
      </dsp:nvSpPr>
      <dsp:spPr>
        <a:xfrm>
          <a:off x="0" y="3285016"/>
          <a:ext cx="6116795" cy="0"/>
        </a:xfrm>
        <a:prstGeom prst="line">
          <a:avLst/>
        </a:prstGeom>
        <a:solidFill>
          <a:schemeClr val="accent5">
            <a:hueOff val="1950740"/>
            <a:satOff val="-15554"/>
            <a:lumOff val="-11764"/>
            <a:alphaOff val="0"/>
          </a:schemeClr>
        </a:solidFill>
        <a:ln w="19050" cap="rnd" cmpd="sng" algn="ctr">
          <a:solidFill>
            <a:schemeClr val="accent5">
              <a:hueOff val="1950740"/>
              <a:satOff val="-15554"/>
              <a:lumOff val="-11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5361D7-9417-486C-940F-B600B7B8F2CD}">
      <dsp:nvSpPr>
        <dsp:cNvPr id="0" name=""/>
        <dsp:cNvSpPr/>
      </dsp:nvSpPr>
      <dsp:spPr>
        <a:xfrm>
          <a:off x="0" y="3285016"/>
          <a:ext cx="6116795" cy="820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Bipolar Disorder:  2.4%</a:t>
          </a:r>
        </a:p>
      </dsp:txBody>
      <dsp:txXfrm>
        <a:off x="0" y="3285016"/>
        <a:ext cx="6116795" cy="820652"/>
      </dsp:txXfrm>
    </dsp:sp>
    <dsp:sp modelId="{98A2BA17-F26A-4EA9-8F37-7118FE4E1C1A}">
      <dsp:nvSpPr>
        <dsp:cNvPr id="0" name=""/>
        <dsp:cNvSpPr/>
      </dsp:nvSpPr>
      <dsp:spPr>
        <a:xfrm>
          <a:off x="0" y="4105668"/>
          <a:ext cx="6116795" cy="0"/>
        </a:xfrm>
        <a:prstGeom prst="line">
          <a:avLst/>
        </a:prstGeom>
        <a:solidFill>
          <a:schemeClr val="accent5">
            <a:hueOff val="2438425"/>
            <a:satOff val="-19443"/>
            <a:lumOff val="-14705"/>
            <a:alphaOff val="0"/>
          </a:schemeClr>
        </a:solidFill>
        <a:ln w="19050" cap="rnd" cmpd="sng" algn="ctr">
          <a:solidFill>
            <a:schemeClr val="accent5">
              <a:hueOff val="2438425"/>
              <a:satOff val="-19443"/>
              <a:lumOff val="-147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A4F878-4289-455A-8D52-10471A9C032D}">
      <dsp:nvSpPr>
        <dsp:cNvPr id="0" name=""/>
        <dsp:cNvSpPr/>
      </dsp:nvSpPr>
      <dsp:spPr>
        <a:xfrm>
          <a:off x="0" y="4105668"/>
          <a:ext cx="6116795" cy="820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i="1" kern="1200" dirty="0"/>
            <a:t>Note how much more prevalent top 2 are than in US adults overall.</a:t>
          </a:r>
          <a:endParaRPr lang="en-US" sz="2300" kern="1200" dirty="0"/>
        </a:p>
      </dsp:txBody>
      <dsp:txXfrm>
        <a:off x="0" y="4105668"/>
        <a:ext cx="6116795" cy="8206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BFA966-C131-41C6-B043-00CAC16AECB7}">
      <dsp:nvSpPr>
        <dsp:cNvPr id="0" name=""/>
        <dsp:cNvSpPr/>
      </dsp:nvSpPr>
      <dsp:spPr>
        <a:xfrm>
          <a:off x="0" y="2177"/>
          <a:ext cx="6391275" cy="11036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79141B-DB53-4FF4-8822-63932ECBF9D0}">
      <dsp:nvSpPr>
        <dsp:cNvPr id="0" name=""/>
        <dsp:cNvSpPr/>
      </dsp:nvSpPr>
      <dsp:spPr>
        <a:xfrm>
          <a:off x="333853" y="250498"/>
          <a:ext cx="607006" cy="6070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DADE2D-2865-48E6-9EF8-11D37B2EF3DD}">
      <dsp:nvSpPr>
        <dsp:cNvPr id="0" name=""/>
        <dsp:cNvSpPr/>
      </dsp:nvSpPr>
      <dsp:spPr>
        <a:xfrm>
          <a:off x="1274714" y="2177"/>
          <a:ext cx="5116560" cy="1103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03" tIns="116803" rIns="116803" bIns="11680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/>
            <a:t>20.6% Problematic drinking (6.1% of general population)</a:t>
          </a:r>
          <a:endParaRPr lang="en-US" sz="2200" kern="1200" dirty="0"/>
        </a:p>
      </dsp:txBody>
      <dsp:txXfrm>
        <a:off x="1274714" y="2177"/>
        <a:ext cx="5116560" cy="1103648"/>
      </dsp:txXfrm>
    </dsp:sp>
    <dsp:sp modelId="{F4900A9A-5D36-4825-A894-320CBC8771EE}">
      <dsp:nvSpPr>
        <dsp:cNvPr id="0" name=""/>
        <dsp:cNvSpPr/>
      </dsp:nvSpPr>
      <dsp:spPr>
        <a:xfrm>
          <a:off x="0" y="1400037"/>
          <a:ext cx="6391275" cy="11036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35BCDF-A406-426F-AB4D-9789F6076636}">
      <dsp:nvSpPr>
        <dsp:cNvPr id="0" name=""/>
        <dsp:cNvSpPr/>
      </dsp:nvSpPr>
      <dsp:spPr>
        <a:xfrm>
          <a:off x="333853" y="1630059"/>
          <a:ext cx="607006" cy="60700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3E0F28-D3F3-4739-B8FA-AE8B664085CC}">
      <dsp:nvSpPr>
        <dsp:cNvPr id="0" name=""/>
        <dsp:cNvSpPr/>
      </dsp:nvSpPr>
      <dsp:spPr>
        <a:xfrm>
          <a:off x="1274714" y="1381738"/>
          <a:ext cx="2876073" cy="1103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03" tIns="116803" rIns="116803" bIns="11680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/>
            <a:t>Men more than Women</a:t>
          </a:r>
          <a:endParaRPr lang="en-US" sz="2200" kern="1200" dirty="0"/>
        </a:p>
      </dsp:txBody>
      <dsp:txXfrm>
        <a:off x="1274714" y="1381738"/>
        <a:ext cx="2876073" cy="1103648"/>
      </dsp:txXfrm>
    </dsp:sp>
    <dsp:sp modelId="{439EBBC0-5571-4CC1-9F3A-EF892325A744}">
      <dsp:nvSpPr>
        <dsp:cNvPr id="0" name=""/>
        <dsp:cNvSpPr/>
      </dsp:nvSpPr>
      <dsp:spPr>
        <a:xfrm>
          <a:off x="4150788" y="1381738"/>
          <a:ext cx="2240486" cy="1103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03" tIns="116803" rIns="116803" bIns="116803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/>
            <a:t>MEN:  25.1%</a:t>
          </a:r>
          <a:endParaRPr lang="en-US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/>
            <a:t>Women:  15.5%</a:t>
          </a:r>
          <a:endParaRPr lang="en-US" sz="1400" kern="1200" dirty="0"/>
        </a:p>
      </dsp:txBody>
      <dsp:txXfrm>
        <a:off x="4150788" y="1381738"/>
        <a:ext cx="2240486" cy="1103648"/>
      </dsp:txXfrm>
    </dsp:sp>
    <dsp:sp modelId="{15E05BE9-446A-47D8-A1B5-C680891BDE84}">
      <dsp:nvSpPr>
        <dsp:cNvPr id="0" name=""/>
        <dsp:cNvSpPr/>
      </dsp:nvSpPr>
      <dsp:spPr>
        <a:xfrm>
          <a:off x="0" y="2761299"/>
          <a:ext cx="6391275" cy="11036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DB0E41-4EB1-4FED-9DC3-0A2FAE6FBC47}">
      <dsp:nvSpPr>
        <dsp:cNvPr id="0" name=""/>
        <dsp:cNvSpPr/>
      </dsp:nvSpPr>
      <dsp:spPr>
        <a:xfrm>
          <a:off x="333853" y="3009620"/>
          <a:ext cx="607006" cy="60700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23B20A-4382-4AF9-BD2D-9FEC5C6634DD}">
      <dsp:nvSpPr>
        <dsp:cNvPr id="0" name=""/>
        <dsp:cNvSpPr/>
      </dsp:nvSpPr>
      <dsp:spPr>
        <a:xfrm>
          <a:off x="1274714" y="2761299"/>
          <a:ext cx="2876073" cy="1103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03" tIns="116803" rIns="116803" bIns="11680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/>
            <a:t>Young more than Older</a:t>
          </a:r>
          <a:endParaRPr lang="en-US" sz="2200" kern="1200" dirty="0"/>
        </a:p>
      </dsp:txBody>
      <dsp:txXfrm>
        <a:off x="1274714" y="2761299"/>
        <a:ext cx="2876073" cy="1103648"/>
      </dsp:txXfrm>
    </dsp:sp>
    <dsp:sp modelId="{985A4E08-3CE0-44F4-8C22-C09B2077B34A}">
      <dsp:nvSpPr>
        <dsp:cNvPr id="0" name=""/>
        <dsp:cNvSpPr/>
      </dsp:nvSpPr>
      <dsp:spPr>
        <a:xfrm>
          <a:off x="4150788" y="2761299"/>
          <a:ext cx="2240486" cy="1103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03" tIns="116803" rIns="116803" bIns="116803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/>
            <a:t>30 or Younger:  31.9%</a:t>
          </a:r>
          <a:endParaRPr lang="en-US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/>
            <a:t>51-60:  16.2%</a:t>
          </a:r>
          <a:endParaRPr lang="en-US" sz="1400" kern="1200" dirty="0"/>
        </a:p>
      </dsp:txBody>
      <dsp:txXfrm>
        <a:off x="4150788" y="2761299"/>
        <a:ext cx="2240486" cy="1103648"/>
      </dsp:txXfrm>
    </dsp:sp>
    <dsp:sp modelId="{0987E43F-EBD7-4157-8FEA-5967801A0D3B}">
      <dsp:nvSpPr>
        <dsp:cNvPr id="0" name=""/>
        <dsp:cNvSpPr/>
      </dsp:nvSpPr>
      <dsp:spPr>
        <a:xfrm>
          <a:off x="0" y="4140860"/>
          <a:ext cx="6391275" cy="11036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5DBC6D-0188-42B6-A612-E3EAFFC04A1E}">
      <dsp:nvSpPr>
        <dsp:cNvPr id="0" name=""/>
        <dsp:cNvSpPr/>
      </dsp:nvSpPr>
      <dsp:spPr>
        <a:xfrm>
          <a:off x="333853" y="4389181"/>
          <a:ext cx="607006" cy="60700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566661-4FC8-4509-9B86-3D4E369C0409}">
      <dsp:nvSpPr>
        <dsp:cNvPr id="0" name=""/>
        <dsp:cNvSpPr/>
      </dsp:nvSpPr>
      <dsp:spPr>
        <a:xfrm>
          <a:off x="1274714" y="4140860"/>
          <a:ext cx="2876073" cy="1103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03" tIns="116803" rIns="116803" bIns="11680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/>
            <a:t>Employment Matters</a:t>
          </a:r>
          <a:endParaRPr lang="en-US" sz="2200" kern="1200" dirty="0"/>
        </a:p>
      </dsp:txBody>
      <dsp:txXfrm>
        <a:off x="1274714" y="4140860"/>
        <a:ext cx="2876073" cy="1103648"/>
      </dsp:txXfrm>
    </dsp:sp>
    <dsp:sp modelId="{344B44C4-6983-4505-958F-7BD99146FE7D}">
      <dsp:nvSpPr>
        <dsp:cNvPr id="0" name=""/>
        <dsp:cNvSpPr/>
      </dsp:nvSpPr>
      <dsp:spPr>
        <a:xfrm>
          <a:off x="4150788" y="4140860"/>
          <a:ext cx="2240486" cy="1103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03" tIns="116803" rIns="116803" bIns="116803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/>
            <a:t>Bar Association Employed: 24%</a:t>
          </a:r>
          <a:endParaRPr lang="en-US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/>
            <a:t>Solo Practitioner:  19%</a:t>
          </a:r>
          <a:endParaRPr lang="en-US" sz="1400" kern="1200" dirty="0"/>
        </a:p>
      </dsp:txBody>
      <dsp:txXfrm>
        <a:off x="4150788" y="4140860"/>
        <a:ext cx="2240486" cy="11036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CFDE11-B0AD-40E1-9CAD-AC642F58DA81}">
      <dsp:nvSpPr>
        <dsp:cNvPr id="0" name=""/>
        <dsp:cNvSpPr/>
      </dsp:nvSpPr>
      <dsp:spPr>
        <a:xfrm>
          <a:off x="0" y="640"/>
          <a:ext cx="63912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192678-D05F-4C68-8DB5-C8FE7BB89D75}">
      <dsp:nvSpPr>
        <dsp:cNvPr id="0" name=""/>
        <dsp:cNvSpPr/>
      </dsp:nvSpPr>
      <dsp:spPr>
        <a:xfrm>
          <a:off x="0" y="640"/>
          <a:ext cx="6391275" cy="1049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74.1% used stimulants</a:t>
          </a:r>
        </a:p>
      </dsp:txBody>
      <dsp:txXfrm>
        <a:off x="0" y="640"/>
        <a:ext cx="6391275" cy="1049081"/>
      </dsp:txXfrm>
    </dsp:sp>
    <dsp:sp modelId="{4D70D2FD-9AAE-4DF9-A914-A0D4D5EC9318}">
      <dsp:nvSpPr>
        <dsp:cNvPr id="0" name=""/>
        <dsp:cNvSpPr/>
      </dsp:nvSpPr>
      <dsp:spPr>
        <a:xfrm>
          <a:off x="0" y="1049721"/>
          <a:ext cx="63912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742F65-C213-4345-AAE9-76AE2FD065E3}">
      <dsp:nvSpPr>
        <dsp:cNvPr id="0" name=""/>
        <dsp:cNvSpPr/>
      </dsp:nvSpPr>
      <dsp:spPr>
        <a:xfrm>
          <a:off x="0" y="1049721"/>
          <a:ext cx="6391275" cy="1049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51.3% used sedatives</a:t>
          </a:r>
        </a:p>
      </dsp:txBody>
      <dsp:txXfrm>
        <a:off x="0" y="1049721"/>
        <a:ext cx="6391275" cy="1049081"/>
      </dsp:txXfrm>
    </dsp:sp>
    <dsp:sp modelId="{8265EFEB-4CD1-4BAE-8B49-A0C2C1D869BF}">
      <dsp:nvSpPr>
        <dsp:cNvPr id="0" name=""/>
        <dsp:cNvSpPr/>
      </dsp:nvSpPr>
      <dsp:spPr>
        <a:xfrm>
          <a:off x="0" y="2098802"/>
          <a:ext cx="63912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7827D8-F137-4C72-A399-4C689D53E6B7}">
      <dsp:nvSpPr>
        <dsp:cNvPr id="0" name=""/>
        <dsp:cNvSpPr/>
      </dsp:nvSpPr>
      <dsp:spPr>
        <a:xfrm>
          <a:off x="0" y="2098802"/>
          <a:ext cx="6391275" cy="1049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46.8 % used tobacco</a:t>
          </a:r>
        </a:p>
      </dsp:txBody>
      <dsp:txXfrm>
        <a:off x="0" y="2098802"/>
        <a:ext cx="6391275" cy="1049081"/>
      </dsp:txXfrm>
    </dsp:sp>
    <dsp:sp modelId="{51EB0B2F-DB3B-4B0E-9088-5B1C7A953E0B}">
      <dsp:nvSpPr>
        <dsp:cNvPr id="0" name=""/>
        <dsp:cNvSpPr/>
      </dsp:nvSpPr>
      <dsp:spPr>
        <a:xfrm>
          <a:off x="0" y="3147884"/>
          <a:ext cx="639127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6C2B33-2B39-4220-B225-E54EFCDD0BA0}">
      <dsp:nvSpPr>
        <dsp:cNvPr id="0" name=""/>
        <dsp:cNvSpPr/>
      </dsp:nvSpPr>
      <dsp:spPr>
        <a:xfrm>
          <a:off x="0" y="3147884"/>
          <a:ext cx="6391275" cy="1049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31% used marijuana</a:t>
          </a:r>
        </a:p>
      </dsp:txBody>
      <dsp:txXfrm>
        <a:off x="0" y="3147884"/>
        <a:ext cx="6391275" cy="1049081"/>
      </dsp:txXfrm>
    </dsp:sp>
    <dsp:sp modelId="{39997C68-27CC-4BC4-AA25-7BB5AB43378B}">
      <dsp:nvSpPr>
        <dsp:cNvPr id="0" name=""/>
        <dsp:cNvSpPr/>
      </dsp:nvSpPr>
      <dsp:spPr>
        <a:xfrm>
          <a:off x="0" y="4196965"/>
          <a:ext cx="6391275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DBAF11-7034-42E4-BE73-CD2EC96DC293}">
      <dsp:nvSpPr>
        <dsp:cNvPr id="0" name=""/>
        <dsp:cNvSpPr/>
      </dsp:nvSpPr>
      <dsp:spPr>
        <a:xfrm>
          <a:off x="0" y="4196965"/>
          <a:ext cx="6391275" cy="1049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21.6% used opioids</a:t>
          </a:r>
        </a:p>
      </dsp:txBody>
      <dsp:txXfrm>
        <a:off x="0" y="4196965"/>
        <a:ext cx="6391275" cy="10490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25B7FF-1355-408D-B543-8DB075EB47D1}">
      <dsp:nvSpPr>
        <dsp:cNvPr id="0" name=""/>
        <dsp:cNvSpPr/>
      </dsp:nvSpPr>
      <dsp:spPr>
        <a:xfrm>
          <a:off x="2311758" y="1298558"/>
          <a:ext cx="50102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1022" y="45720"/>
              </a:lnTo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25400" prstMaterial="plastic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48978" y="1341620"/>
        <a:ext cx="26581" cy="5316"/>
      </dsp:txXfrm>
    </dsp:sp>
    <dsp:sp modelId="{91C5EE7A-F7CD-4CDD-9585-98AEB831C65D}">
      <dsp:nvSpPr>
        <dsp:cNvPr id="0" name=""/>
        <dsp:cNvSpPr/>
      </dsp:nvSpPr>
      <dsp:spPr>
        <a:xfrm>
          <a:off x="2157" y="650858"/>
          <a:ext cx="2311400" cy="138684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261" tIns="118887" rIns="113261" bIns="118887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Know the resources in your area</a:t>
          </a:r>
        </a:p>
      </dsp:txBody>
      <dsp:txXfrm>
        <a:off x="2157" y="650858"/>
        <a:ext cx="2311400" cy="1386840"/>
      </dsp:txXfrm>
    </dsp:sp>
    <dsp:sp modelId="{664D0632-9FAF-4031-93CE-3A7C79566B85}">
      <dsp:nvSpPr>
        <dsp:cNvPr id="0" name=""/>
        <dsp:cNvSpPr/>
      </dsp:nvSpPr>
      <dsp:spPr>
        <a:xfrm>
          <a:off x="5154780" y="1298558"/>
          <a:ext cx="50102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1022" y="45720"/>
              </a:lnTo>
            </a:path>
          </a:pathLst>
        </a:custGeom>
        <a:noFill/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25400" prstMaterial="plastic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392001" y="1341620"/>
        <a:ext cx="26581" cy="5316"/>
      </dsp:txXfrm>
    </dsp:sp>
    <dsp:sp modelId="{DA13C660-680D-4ACA-A32D-D212D04487C7}">
      <dsp:nvSpPr>
        <dsp:cNvPr id="0" name=""/>
        <dsp:cNvSpPr/>
      </dsp:nvSpPr>
      <dsp:spPr>
        <a:xfrm>
          <a:off x="2845180" y="650858"/>
          <a:ext cx="2311400" cy="138684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261" tIns="118887" rIns="113261" bIns="118887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Talk Privately</a:t>
          </a:r>
        </a:p>
      </dsp:txBody>
      <dsp:txXfrm>
        <a:off x="2845180" y="650858"/>
        <a:ext cx="2311400" cy="1386840"/>
      </dsp:txXfrm>
    </dsp:sp>
    <dsp:sp modelId="{2C4D5456-0D40-4C4C-9BD9-08D57BC8688C}">
      <dsp:nvSpPr>
        <dsp:cNvPr id="0" name=""/>
        <dsp:cNvSpPr/>
      </dsp:nvSpPr>
      <dsp:spPr>
        <a:xfrm>
          <a:off x="7997803" y="1298558"/>
          <a:ext cx="50102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1022" y="45720"/>
              </a:lnTo>
            </a:path>
          </a:pathLst>
        </a:custGeom>
        <a:noFill/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25400" prstMaterial="plastic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235024" y="1341620"/>
        <a:ext cx="26581" cy="5316"/>
      </dsp:txXfrm>
    </dsp:sp>
    <dsp:sp modelId="{D472EF13-A51B-43AB-B5F2-CDAB7B0D888F}">
      <dsp:nvSpPr>
        <dsp:cNvPr id="0" name=""/>
        <dsp:cNvSpPr/>
      </dsp:nvSpPr>
      <dsp:spPr>
        <a:xfrm>
          <a:off x="5688203" y="650858"/>
          <a:ext cx="2311400" cy="138684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261" tIns="118887" rIns="113261" bIns="118887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Be upfront and direct with your concerns</a:t>
          </a:r>
        </a:p>
      </dsp:txBody>
      <dsp:txXfrm>
        <a:off x="5688203" y="650858"/>
        <a:ext cx="2311400" cy="1386840"/>
      </dsp:txXfrm>
    </dsp:sp>
    <dsp:sp modelId="{56E39270-5BF5-41BC-94FF-E9AB579EAF77}">
      <dsp:nvSpPr>
        <dsp:cNvPr id="0" name=""/>
        <dsp:cNvSpPr/>
      </dsp:nvSpPr>
      <dsp:spPr>
        <a:xfrm>
          <a:off x="1157858" y="2035898"/>
          <a:ext cx="8529067" cy="501022"/>
        </a:xfrm>
        <a:custGeom>
          <a:avLst/>
          <a:gdLst/>
          <a:ahLst/>
          <a:cxnLst/>
          <a:rect l="0" t="0" r="0" b="0"/>
          <a:pathLst>
            <a:path>
              <a:moveTo>
                <a:pt x="8529067" y="0"/>
              </a:moveTo>
              <a:lnTo>
                <a:pt x="8529067" y="267611"/>
              </a:lnTo>
              <a:lnTo>
                <a:pt x="0" y="267611"/>
              </a:lnTo>
              <a:lnTo>
                <a:pt x="0" y="501022"/>
              </a:lnTo>
            </a:path>
          </a:pathLst>
        </a:custGeom>
        <a:noFill/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25400" prstMaterial="plastic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08751" y="2283751"/>
        <a:ext cx="427280" cy="5316"/>
      </dsp:txXfrm>
    </dsp:sp>
    <dsp:sp modelId="{7064EC12-4AD1-41CA-9B7F-4183F49F6CD8}">
      <dsp:nvSpPr>
        <dsp:cNvPr id="0" name=""/>
        <dsp:cNvSpPr/>
      </dsp:nvSpPr>
      <dsp:spPr>
        <a:xfrm>
          <a:off x="8531225" y="650858"/>
          <a:ext cx="2311400" cy="138684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261" tIns="118887" rIns="113261" bIns="118887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Listen non-judgmentally to their concerns</a:t>
          </a:r>
        </a:p>
      </dsp:txBody>
      <dsp:txXfrm>
        <a:off x="8531225" y="650858"/>
        <a:ext cx="2311400" cy="1386840"/>
      </dsp:txXfrm>
    </dsp:sp>
    <dsp:sp modelId="{044524F5-74F3-4954-A7A5-924563D407F6}">
      <dsp:nvSpPr>
        <dsp:cNvPr id="0" name=""/>
        <dsp:cNvSpPr/>
      </dsp:nvSpPr>
      <dsp:spPr>
        <a:xfrm>
          <a:off x="2311758" y="3217020"/>
          <a:ext cx="50102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1022" y="45720"/>
              </a:lnTo>
            </a:path>
          </a:pathLst>
        </a:custGeom>
        <a:noFill/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25400" prstMaterial="plastic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48978" y="3260082"/>
        <a:ext cx="26581" cy="5316"/>
      </dsp:txXfrm>
    </dsp:sp>
    <dsp:sp modelId="{D54312C5-B8FF-4956-B273-C534AB3502A6}">
      <dsp:nvSpPr>
        <dsp:cNvPr id="0" name=""/>
        <dsp:cNvSpPr/>
      </dsp:nvSpPr>
      <dsp:spPr>
        <a:xfrm>
          <a:off x="2157" y="2569320"/>
          <a:ext cx="2311400" cy="138684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261" tIns="118887" rIns="113261" bIns="118887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Stay centered on the other person’s concerns.</a:t>
          </a:r>
        </a:p>
      </dsp:txBody>
      <dsp:txXfrm>
        <a:off x="2157" y="2569320"/>
        <a:ext cx="2311400" cy="1386840"/>
      </dsp:txXfrm>
    </dsp:sp>
    <dsp:sp modelId="{981D20B4-3415-4D7B-AEB6-80B931F1A74C}">
      <dsp:nvSpPr>
        <dsp:cNvPr id="0" name=""/>
        <dsp:cNvSpPr/>
      </dsp:nvSpPr>
      <dsp:spPr>
        <a:xfrm>
          <a:off x="5154780" y="3217020"/>
          <a:ext cx="50102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1022" y="45720"/>
              </a:lnTo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25400" prstMaterial="plastic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392001" y="3260082"/>
        <a:ext cx="26581" cy="5316"/>
      </dsp:txXfrm>
    </dsp:sp>
    <dsp:sp modelId="{3771EFC0-3B81-437E-B1C8-FF1C6AA25256}">
      <dsp:nvSpPr>
        <dsp:cNvPr id="0" name=""/>
        <dsp:cNvSpPr/>
      </dsp:nvSpPr>
      <dsp:spPr>
        <a:xfrm>
          <a:off x="2845180" y="2569320"/>
          <a:ext cx="2311400" cy="138684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261" tIns="118887" rIns="113261" bIns="118887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Keep conversation open for the future.</a:t>
          </a:r>
        </a:p>
      </dsp:txBody>
      <dsp:txXfrm>
        <a:off x="2845180" y="2569320"/>
        <a:ext cx="2311400" cy="1386840"/>
      </dsp:txXfrm>
    </dsp:sp>
    <dsp:sp modelId="{7BBCD9D0-6A96-4B81-9D8B-DE94F59B3D15}">
      <dsp:nvSpPr>
        <dsp:cNvPr id="0" name=""/>
        <dsp:cNvSpPr/>
      </dsp:nvSpPr>
      <dsp:spPr>
        <a:xfrm>
          <a:off x="7997803" y="3217020"/>
          <a:ext cx="50102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1022" y="45720"/>
              </a:lnTo>
            </a:path>
          </a:pathLst>
        </a:custGeom>
        <a:noFill/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25400" prstMaterial="plastic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235024" y="3260082"/>
        <a:ext cx="26581" cy="5316"/>
      </dsp:txXfrm>
    </dsp:sp>
    <dsp:sp modelId="{69865E39-C03F-4466-940A-9D8906A4339C}">
      <dsp:nvSpPr>
        <dsp:cNvPr id="0" name=""/>
        <dsp:cNvSpPr/>
      </dsp:nvSpPr>
      <dsp:spPr>
        <a:xfrm>
          <a:off x="5688203" y="2569320"/>
          <a:ext cx="2311400" cy="138684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261" tIns="118887" rIns="113261" bIns="118887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Know your own limits.</a:t>
          </a:r>
        </a:p>
      </dsp:txBody>
      <dsp:txXfrm>
        <a:off x="5688203" y="2569320"/>
        <a:ext cx="2311400" cy="1386840"/>
      </dsp:txXfrm>
    </dsp:sp>
    <dsp:sp modelId="{A3D080F3-4BE9-4310-A819-3317464B7ED1}">
      <dsp:nvSpPr>
        <dsp:cNvPr id="0" name=""/>
        <dsp:cNvSpPr/>
      </dsp:nvSpPr>
      <dsp:spPr>
        <a:xfrm>
          <a:off x="8531225" y="2569320"/>
          <a:ext cx="2311400" cy="138684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261" tIns="118887" rIns="113261" bIns="118887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Self care</a:t>
          </a:r>
        </a:p>
      </dsp:txBody>
      <dsp:txXfrm>
        <a:off x="8531225" y="2569320"/>
        <a:ext cx="2311400" cy="13868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D83964-46FA-4938-A20D-66152831D386}">
      <dsp:nvSpPr>
        <dsp:cNvPr id="0" name=""/>
        <dsp:cNvSpPr/>
      </dsp:nvSpPr>
      <dsp:spPr>
        <a:xfrm flipH="1">
          <a:off x="1980" y="300995"/>
          <a:ext cx="5168080" cy="3950042"/>
        </a:xfrm>
        <a:prstGeom prst="wedgeEllipseCallout">
          <a:avLst/>
        </a:prstGeom>
        <a:solidFill>
          <a:srgbClr val="C0F698"/>
        </a:solidFill>
        <a:ln w="53975">
          <a:solidFill>
            <a:srgbClr val="82BA38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</a:rPr>
            <a:t>I’m worried about you. Can we talk about what you are feeling? 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>
            <a:solidFill>
              <a:schemeClr val="bg1"/>
            </a:solidFill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</a:rPr>
            <a:t>How can I help?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>
            <a:solidFill>
              <a:schemeClr val="bg1"/>
            </a:solidFill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</a:rPr>
            <a:t>It is ok to feel whatever you are feeling. 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>
            <a:solidFill>
              <a:schemeClr val="bg1"/>
            </a:solidFill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</a:rPr>
            <a:t>I can’t understand exactly how you are feeling, but I can listen and find help. </a:t>
          </a:r>
        </a:p>
      </dsp:txBody>
      <dsp:txXfrm>
        <a:off x="758828" y="879465"/>
        <a:ext cx="3654384" cy="2793102"/>
      </dsp:txXfrm>
    </dsp:sp>
    <dsp:sp modelId="{217F48C7-B86C-4AF6-897A-C43A0B850036}">
      <dsp:nvSpPr>
        <dsp:cNvPr id="0" name=""/>
        <dsp:cNvSpPr/>
      </dsp:nvSpPr>
      <dsp:spPr>
        <a:xfrm>
          <a:off x="5707450" y="296255"/>
          <a:ext cx="5373900" cy="3959522"/>
        </a:xfrm>
        <a:prstGeom prst="wedgeEllipseCallout">
          <a:avLst/>
        </a:prstGeom>
        <a:solidFill>
          <a:srgbClr val="FF7C80"/>
        </a:solidFill>
        <a:ln w="47625">
          <a:solidFill>
            <a:srgbClr val="C00000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Cheer up!  You’ll feel better tomorrow.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/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You seem ok to me!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/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I know just how you feel!  I was depressed for a couple of days last week. 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/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Stop focusing on the bad stuff! </a:t>
          </a:r>
        </a:p>
      </dsp:txBody>
      <dsp:txXfrm>
        <a:off x="6494439" y="876114"/>
        <a:ext cx="3799922" cy="279980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4BCEE5-7A67-4CDE-8796-01A0A6575BAB}">
      <dsp:nvSpPr>
        <dsp:cNvPr id="0" name=""/>
        <dsp:cNvSpPr/>
      </dsp:nvSpPr>
      <dsp:spPr>
        <a:xfrm>
          <a:off x="3032" y="646776"/>
          <a:ext cx="2406104" cy="19248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204705-2D21-4E77-9C17-424F9A4238D3}">
      <dsp:nvSpPr>
        <dsp:cNvPr id="0" name=""/>
        <dsp:cNvSpPr/>
      </dsp:nvSpPr>
      <dsp:spPr>
        <a:xfrm>
          <a:off x="219582" y="2379171"/>
          <a:ext cx="2141432" cy="673709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HOME AED</a:t>
          </a:r>
        </a:p>
      </dsp:txBody>
      <dsp:txXfrm>
        <a:off x="219582" y="2379171"/>
        <a:ext cx="2141432" cy="673709"/>
      </dsp:txXfrm>
    </dsp:sp>
    <dsp:sp modelId="{A732F9DE-ADC7-46FC-9E41-B9339B777104}">
      <dsp:nvSpPr>
        <dsp:cNvPr id="0" name=""/>
        <dsp:cNvSpPr/>
      </dsp:nvSpPr>
      <dsp:spPr>
        <a:xfrm>
          <a:off x="2649747" y="646776"/>
          <a:ext cx="2406104" cy="1924883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319CFB-AF6A-4F29-BB98-721724EA5674}">
      <dsp:nvSpPr>
        <dsp:cNvPr id="0" name=""/>
        <dsp:cNvSpPr/>
      </dsp:nvSpPr>
      <dsp:spPr>
        <a:xfrm>
          <a:off x="2866296" y="2379171"/>
          <a:ext cx="2141432" cy="673709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Pads and Batteries</a:t>
          </a:r>
        </a:p>
      </dsp:txBody>
      <dsp:txXfrm>
        <a:off x="2866296" y="2379171"/>
        <a:ext cx="2141432" cy="673709"/>
      </dsp:txXfrm>
    </dsp:sp>
    <dsp:sp modelId="{6F82BE45-03E1-4469-BBF5-FD3C59754FC7}">
      <dsp:nvSpPr>
        <dsp:cNvPr id="0" name=""/>
        <dsp:cNvSpPr/>
      </dsp:nvSpPr>
      <dsp:spPr>
        <a:xfrm>
          <a:off x="5296462" y="646776"/>
          <a:ext cx="2406104" cy="192488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3D9242-3A3F-459C-ACD7-727457469F00}">
      <dsp:nvSpPr>
        <dsp:cNvPr id="0" name=""/>
        <dsp:cNvSpPr/>
      </dsp:nvSpPr>
      <dsp:spPr>
        <a:xfrm>
          <a:off x="5513011" y="2379171"/>
          <a:ext cx="2141432" cy="673709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Wall Cabinet</a:t>
          </a:r>
        </a:p>
      </dsp:txBody>
      <dsp:txXfrm>
        <a:off x="5513011" y="2379171"/>
        <a:ext cx="2141432" cy="673709"/>
      </dsp:txXfrm>
    </dsp:sp>
    <dsp:sp modelId="{78D71FDF-71CB-4C13-905E-9A281AE9E9CC}">
      <dsp:nvSpPr>
        <dsp:cNvPr id="0" name=""/>
        <dsp:cNvSpPr/>
      </dsp:nvSpPr>
      <dsp:spPr>
        <a:xfrm>
          <a:off x="7943176" y="646776"/>
          <a:ext cx="2406104" cy="1924883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BAA4C3-9ACD-4ED2-AA93-098EE3D6ADAC}">
      <dsp:nvSpPr>
        <dsp:cNvPr id="0" name=""/>
        <dsp:cNvSpPr/>
      </dsp:nvSpPr>
      <dsp:spPr>
        <a:xfrm>
          <a:off x="8159726" y="2379171"/>
          <a:ext cx="2141432" cy="673709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Fast Response Kit</a:t>
          </a:r>
        </a:p>
      </dsp:txBody>
      <dsp:txXfrm>
        <a:off x="8159726" y="2379171"/>
        <a:ext cx="2141432" cy="673709"/>
      </dsp:txXfrm>
    </dsp:sp>
    <dsp:sp modelId="{C2D1B300-DA8F-4CEE-A3E4-5B12E6F3FF0A}">
      <dsp:nvSpPr>
        <dsp:cNvPr id="0" name=""/>
        <dsp:cNvSpPr/>
      </dsp:nvSpPr>
      <dsp:spPr>
        <a:xfrm>
          <a:off x="3032" y="3293490"/>
          <a:ext cx="2406104" cy="192488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6EF394-1A3C-4290-AFBA-B024BDD1E218}">
      <dsp:nvSpPr>
        <dsp:cNvPr id="0" name=""/>
        <dsp:cNvSpPr/>
      </dsp:nvSpPr>
      <dsp:spPr>
        <a:xfrm>
          <a:off x="219582" y="5025885"/>
          <a:ext cx="2141432" cy="673709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AED Signage</a:t>
          </a:r>
        </a:p>
      </dsp:txBody>
      <dsp:txXfrm>
        <a:off x="219582" y="5025885"/>
        <a:ext cx="2141432" cy="673709"/>
      </dsp:txXfrm>
    </dsp:sp>
    <dsp:sp modelId="{EBA007EC-76F1-48B2-9114-962F733F75B0}">
      <dsp:nvSpPr>
        <dsp:cNvPr id="0" name=""/>
        <dsp:cNvSpPr/>
      </dsp:nvSpPr>
      <dsp:spPr>
        <a:xfrm>
          <a:off x="2649747" y="3293490"/>
          <a:ext cx="2406104" cy="1924883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F38EE2-C04D-4B97-8902-355E6173816B}">
      <dsp:nvSpPr>
        <dsp:cNvPr id="0" name=""/>
        <dsp:cNvSpPr/>
      </dsp:nvSpPr>
      <dsp:spPr>
        <a:xfrm>
          <a:off x="2866296" y="5025885"/>
          <a:ext cx="2141432" cy="673709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Pocket CPR Mask</a:t>
          </a:r>
        </a:p>
      </dsp:txBody>
      <dsp:txXfrm>
        <a:off x="2866296" y="5025885"/>
        <a:ext cx="2141432" cy="673709"/>
      </dsp:txXfrm>
    </dsp:sp>
    <dsp:sp modelId="{BBB1489F-EAAA-4EEE-AD6E-DF25CE9CC6B7}">
      <dsp:nvSpPr>
        <dsp:cNvPr id="0" name=""/>
        <dsp:cNvSpPr/>
      </dsp:nvSpPr>
      <dsp:spPr>
        <a:xfrm>
          <a:off x="5296462" y="3293490"/>
          <a:ext cx="2406104" cy="192488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F16F5C-DEF9-4CDC-9710-4685253DD37C}">
      <dsp:nvSpPr>
        <dsp:cNvPr id="0" name=""/>
        <dsp:cNvSpPr/>
      </dsp:nvSpPr>
      <dsp:spPr>
        <a:xfrm>
          <a:off x="5513011" y="5025885"/>
          <a:ext cx="2141432" cy="673709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Microshield</a:t>
          </a:r>
          <a:r>
            <a:rPr lang="en-US" sz="1800" kern="1200" dirty="0"/>
            <a:t> CPR Mask</a:t>
          </a:r>
        </a:p>
      </dsp:txBody>
      <dsp:txXfrm>
        <a:off x="5513011" y="5025885"/>
        <a:ext cx="2141432" cy="673709"/>
      </dsp:txXfrm>
    </dsp:sp>
    <dsp:sp modelId="{C39ED76E-3B0F-4295-ADAC-06AE1D999754}">
      <dsp:nvSpPr>
        <dsp:cNvPr id="0" name=""/>
        <dsp:cNvSpPr/>
      </dsp:nvSpPr>
      <dsp:spPr>
        <a:xfrm>
          <a:off x="7943176" y="3293490"/>
          <a:ext cx="2406104" cy="1924883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190908-E31C-4EB1-8ACA-C5F97222FA16}">
      <dsp:nvSpPr>
        <dsp:cNvPr id="0" name=""/>
        <dsp:cNvSpPr/>
      </dsp:nvSpPr>
      <dsp:spPr>
        <a:xfrm>
          <a:off x="8159726" y="5025885"/>
          <a:ext cx="2141432" cy="673709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Wallet First Aid Kit</a:t>
          </a:r>
        </a:p>
      </dsp:txBody>
      <dsp:txXfrm>
        <a:off x="8159726" y="5025885"/>
        <a:ext cx="2141432" cy="67370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495165-4AD1-47B9-98E0-EF2A2AD1A5A8}">
      <dsp:nvSpPr>
        <dsp:cNvPr id="0" name=""/>
        <dsp:cNvSpPr/>
      </dsp:nvSpPr>
      <dsp:spPr>
        <a:xfrm>
          <a:off x="0" y="716218"/>
          <a:ext cx="6827363" cy="12568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9879" tIns="291592" rIns="52987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Traditional CPR Course in your own HOME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Manikin and training equipment shipped to you.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Connect via web-conference with other students and an instructor</a:t>
          </a:r>
        </a:p>
      </dsp:txBody>
      <dsp:txXfrm>
        <a:off x="0" y="716218"/>
        <a:ext cx="6827363" cy="1256850"/>
      </dsp:txXfrm>
    </dsp:sp>
    <dsp:sp modelId="{03CCF30C-ED26-40D3-AB9D-E2F81A5B8B98}">
      <dsp:nvSpPr>
        <dsp:cNvPr id="0" name=""/>
        <dsp:cNvSpPr/>
      </dsp:nvSpPr>
      <dsp:spPr>
        <a:xfrm>
          <a:off x="341368" y="509578"/>
          <a:ext cx="4779154" cy="4132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0641" tIns="0" rIns="180641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VIRTUAL CPR AED CERTIFICATION</a:t>
          </a:r>
        </a:p>
      </dsp:txBody>
      <dsp:txXfrm>
        <a:off x="361543" y="529753"/>
        <a:ext cx="4738804" cy="372930"/>
      </dsp:txXfrm>
    </dsp:sp>
    <dsp:sp modelId="{BE946366-92A4-4C21-A5A8-B782C7607210}">
      <dsp:nvSpPr>
        <dsp:cNvPr id="0" name=""/>
        <dsp:cNvSpPr/>
      </dsp:nvSpPr>
      <dsp:spPr>
        <a:xfrm>
          <a:off x="0" y="2255308"/>
          <a:ext cx="6827363" cy="12568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9879" tIns="291592" rIns="52987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Same content as traditional course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Part 1:  Self-directed online learning program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Part 2:  Skills practice and testing done one-on-one with an instructor when we can gather in small groups - OR virtually now.</a:t>
          </a:r>
        </a:p>
      </dsp:txBody>
      <dsp:txXfrm>
        <a:off x="0" y="2255308"/>
        <a:ext cx="6827363" cy="1256850"/>
      </dsp:txXfrm>
    </dsp:sp>
    <dsp:sp modelId="{48DEBE09-6FFF-47B6-B55F-F933DCACF452}">
      <dsp:nvSpPr>
        <dsp:cNvPr id="0" name=""/>
        <dsp:cNvSpPr/>
      </dsp:nvSpPr>
      <dsp:spPr>
        <a:xfrm>
          <a:off x="341368" y="2048668"/>
          <a:ext cx="4779154" cy="4132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0641" tIns="0" rIns="180641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CPR AED BLENDED LEARNING CERTIFICATION</a:t>
          </a:r>
        </a:p>
      </dsp:txBody>
      <dsp:txXfrm>
        <a:off x="361543" y="2068843"/>
        <a:ext cx="4738804" cy="372930"/>
      </dsp:txXfrm>
    </dsp:sp>
    <dsp:sp modelId="{77CDEDDF-91BC-4DDC-876A-D7D51A8E074F}">
      <dsp:nvSpPr>
        <dsp:cNvPr id="0" name=""/>
        <dsp:cNvSpPr/>
      </dsp:nvSpPr>
      <dsp:spPr>
        <a:xfrm>
          <a:off x="0" y="3794398"/>
          <a:ext cx="6827363" cy="12568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9879" tIns="291592" rIns="52987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8 HR training teaching participants to identify, understand and respond to signs of mental illnesses and substance use disorders.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May be done in 1 8HR session; 2 4HR sessions; 4 2HR sessions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Virtual Blended coming SOON</a:t>
          </a:r>
        </a:p>
      </dsp:txBody>
      <dsp:txXfrm>
        <a:off x="0" y="3794398"/>
        <a:ext cx="6827363" cy="1256850"/>
      </dsp:txXfrm>
    </dsp:sp>
    <dsp:sp modelId="{21A014E8-66AB-4B5D-BD4C-B056BFBFC206}">
      <dsp:nvSpPr>
        <dsp:cNvPr id="0" name=""/>
        <dsp:cNvSpPr/>
      </dsp:nvSpPr>
      <dsp:spPr>
        <a:xfrm>
          <a:off x="341368" y="3587758"/>
          <a:ext cx="4779154" cy="4132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0641" tIns="0" rIns="180641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cap="all" baseline="0" dirty="0"/>
            <a:t>Mental Health First Aid Certification Course</a:t>
          </a:r>
        </a:p>
      </dsp:txBody>
      <dsp:txXfrm>
        <a:off x="361543" y="3607933"/>
        <a:ext cx="4738804" cy="37293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126953-C844-499B-A810-587F648B8692}">
      <dsp:nvSpPr>
        <dsp:cNvPr id="0" name=""/>
        <dsp:cNvSpPr/>
      </dsp:nvSpPr>
      <dsp:spPr>
        <a:xfrm>
          <a:off x="0" y="3571"/>
          <a:ext cx="6496050" cy="76080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3B6F3F-2836-44D7-BC0B-3552445BB07E}">
      <dsp:nvSpPr>
        <dsp:cNvPr id="0" name=""/>
        <dsp:cNvSpPr/>
      </dsp:nvSpPr>
      <dsp:spPr>
        <a:xfrm>
          <a:off x="230144" y="174753"/>
          <a:ext cx="418445" cy="41844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D9C026-C53D-4838-B729-C9FE1293C396}">
      <dsp:nvSpPr>
        <dsp:cNvPr id="0" name=""/>
        <dsp:cNvSpPr/>
      </dsp:nvSpPr>
      <dsp:spPr>
        <a:xfrm>
          <a:off x="878734" y="3571"/>
          <a:ext cx="5617315" cy="760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519" tIns="80519" rIns="80519" bIns="8051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On the WEB:  </a:t>
          </a:r>
          <a:r>
            <a:rPr lang="en-US" sz="1900" kern="1200">
              <a:hlinkClick xmlns:r="http://schemas.openxmlformats.org/officeDocument/2006/relationships" r:id="rId3"/>
            </a:rPr>
            <a:t>www.emergencyskills.com</a:t>
          </a:r>
          <a:endParaRPr lang="en-US" sz="1900" kern="1200"/>
        </a:p>
      </dsp:txBody>
      <dsp:txXfrm>
        <a:off x="878734" y="3571"/>
        <a:ext cx="5617315" cy="760809"/>
      </dsp:txXfrm>
    </dsp:sp>
    <dsp:sp modelId="{F2A4D889-5B52-4F3A-B63D-09E2AA3D2F82}">
      <dsp:nvSpPr>
        <dsp:cNvPr id="0" name=""/>
        <dsp:cNvSpPr/>
      </dsp:nvSpPr>
      <dsp:spPr>
        <a:xfrm>
          <a:off x="0" y="954583"/>
          <a:ext cx="6496050" cy="76080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1E83FB-1E08-47FF-86E5-385660260D5D}">
      <dsp:nvSpPr>
        <dsp:cNvPr id="0" name=""/>
        <dsp:cNvSpPr/>
      </dsp:nvSpPr>
      <dsp:spPr>
        <a:xfrm>
          <a:off x="230144" y="1125765"/>
          <a:ext cx="418445" cy="418445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422A0C-93D7-421B-A517-5436EECE3630}">
      <dsp:nvSpPr>
        <dsp:cNvPr id="0" name=""/>
        <dsp:cNvSpPr/>
      </dsp:nvSpPr>
      <dsp:spPr>
        <a:xfrm>
          <a:off x="878734" y="954583"/>
          <a:ext cx="5617315" cy="760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519" tIns="80519" rIns="80519" bIns="8051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By phone: 212-564-6833</a:t>
          </a:r>
        </a:p>
      </dsp:txBody>
      <dsp:txXfrm>
        <a:off x="878734" y="954583"/>
        <a:ext cx="5617315" cy="760809"/>
      </dsp:txXfrm>
    </dsp:sp>
    <dsp:sp modelId="{679BEED1-F56D-4A73-BBC5-CD9E9001D7D2}">
      <dsp:nvSpPr>
        <dsp:cNvPr id="0" name=""/>
        <dsp:cNvSpPr/>
      </dsp:nvSpPr>
      <dsp:spPr>
        <a:xfrm>
          <a:off x="0" y="1905595"/>
          <a:ext cx="6496050" cy="76080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AC6D58-4D5D-43C0-88D4-F8EFFFBD651C}">
      <dsp:nvSpPr>
        <dsp:cNvPr id="0" name=""/>
        <dsp:cNvSpPr/>
      </dsp:nvSpPr>
      <dsp:spPr>
        <a:xfrm>
          <a:off x="230144" y="2076777"/>
          <a:ext cx="418445" cy="418445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214175-602C-450C-B25F-6FA978684946}">
      <dsp:nvSpPr>
        <dsp:cNvPr id="0" name=""/>
        <dsp:cNvSpPr/>
      </dsp:nvSpPr>
      <dsp:spPr>
        <a:xfrm>
          <a:off x="878734" y="1905595"/>
          <a:ext cx="5617315" cy="760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519" tIns="80519" rIns="80519" bIns="8051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On Instagram: emergencyskills</a:t>
          </a:r>
        </a:p>
      </dsp:txBody>
      <dsp:txXfrm>
        <a:off x="878734" y="1905595"/>
        <a:ext cx="5617315" cy="760809"/>
      </dsp:txXfrm>
    </dsp:sp>
    <dsp:sp modelId="{A1D221DA-959C-475A-99B4-B65E8317C89E}">
      <dsp:nvSpPr>
        <dsp:cNvPr id="0" name=""/>
        <dsp:cNvSpPr/>
      </dsp:nvSpPr>
      <dsp:spPr>
        <a:xfrm>
          <a:off x="0" y="2856607"/>
          <a:ext cx="6496050" cy="76080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DF7A4C-A834-438A-9204-241F7ABBF23E}">
      <dsp:nvSpPr>
        <dsp:cNvPr id="0" name=""/>
        <dsp:cNvSpPr/>
      </dsp:nvSpPr>
      <dsp:spPr>
        <a:xfrm>
          <a:off x="230144" y="3027789"/>
          <a:ext cx="418445" cy="41844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A8C2C-2932-48E3-AFCA-6A26964F0511}">
      <dsp:nvSpPr>
        <dsp:cNvPr id="0" name=""/>
        <dsp:cNvSpPr/>
      </dsp:nvSpPr>
      <dsp:spPr>
        <a:xfrm>
          <a:off x="878734" y="2856607"/>
          <a:ext cx="5617315" cy="760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519" tIns="80519" rIns="80519" bIns="8051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Sarah Gillen </a:t>
          </a:r>
          <a:r>
            <a:rPr lang="en-US" sz="1900" kern="1200">
              <a:hlinkClick xmlns:r="http://schemas.openxmlformats.org/officeDocument/2006/relationships" r:id="rId9"/>
            </a:rPr>
            <a:t>sarahg@emergencyskills.com</a:t>
          </a:r>
          <a:endParaRPr lang="en-US" sz="1900" kern="1200"/>
        </a:p>
      </dsp:txBody>
      <dsp:txXfrm>
        <a:off x="878734" y="2856607"/>
        <a:ext cx="5617315" cy="760809"/>
      </dsp:txXfrm>
    </dsp:sp>
    <dsp:sp modelId="{2FBF0845-B967-4A87-8A44-42D625D96FD7}">
      <dsp:nvSpPr>
        <dsp:cNvPr id="0" name=""/>
        <dsp:cNvSpPr/>
      </dsp:nvSpPr>
      <dsp:spPr>
        <a:xfrm>
          <a:off x="0" y="3807618"/>
          <a:ext cx="6496050" cy="76080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B63587-5692-49B7-9E06-E1140A5D7532}">
      <dsp:nvSpPr>
        <dsp:cNvPr id="0" name=""/>
        <dsp:cNvSpPr/>
      </dsp:nvSpPr>
      <dsp:spPr>
        <a:xfrm>
          <a:off x="230144" y="3978800"/>
          <a:ext cx="418445" cy="418445"/>
        </a:xfrm>
        <a:prstGeom prst="rect">
          <a:avLst/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CA337C-847D-468F-828D-E4D66DD3A599}">
      <dsp:nvSpPr>
        <dsp:cNvPr id="0" name=""/>
        <dsp:cNvSpPr/>
      </dsp:nvSpPr>
      <dsp:spPr>
        <a:xfrm>
          <a:off x="878734" y="3807618"/>
          <a:ext cx="5617315" cy="760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519" tIns="80519" rIns="80519" bIns="8051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Barbara Kinter </a:t>
          </a:r>
          <a:r>
            <a:rPr lang="en-US" sz="1900" kern="1200" dirty="0">
              <a:hlinkClick xmlns:r="http://schemas.openxmlformats.org/officeDocument/2006/relationships" r:id="rId12"/>
            </a:rPr>
            <a:t>Barbara@emergencyskills.com</a:t>
          </a:r>
          <a:endParaRPr lang="en-US" sz="1900" kern="1200" dirty="0"/>
        </a:p>
      </dsp:txBody>
      <dsp:txXfrm>
        <a:off x="878734" y="3807618"/>
        <a:ext cx="5617315" cy="7608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5D7729E1-8EF4-4C1F-A02A-AAB49CB6E11D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7B053017-E384-48AF-B456-2F8A16513E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067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unprecedented times.  How can we care or ourselves and each other?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53017-E384-48AF-B456-2F8A16513EE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010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The Prevalence of Substance Use and Other Mental Health Concerns Among American Attorneys – </a:t>
            </a:r>
            <a:r>
              <a:rPr lang="en-US" dirty="0"/>
              <a:t>JAMA, 2016</a:t>
            </a:r>
          </a:p>
          <a:p>
            <a:endParaRPr lang="en-US" dirty="0"/>
          </a:p>
          <a:p>
            <a:pPr lvl="1"/>
            <a:r>
              <a:rPr lang="en-US" dirty="0"/>
              <a:t>ABA in conjunction with Hazelden Betty Ford Clinic</a:t>
            </a:r>
          </a:p>
          <a:p>
            <a:pPr lvl="1"/>
            <a:r>
              <a:rPr lang="en-US" dirty="0"/>
              <a:t>12,825 attorneys</a:t>
            </a:r>
          </a:p>
          <a:p>
            <a:pPr lvl="1"/>
            <a:r>
              <a:rPr lang="en-US" dirty="0"/>
              <a:t>Well-established tests proven to yield reliable results</a:t>
            </a:r>
          </a:p>
          <a:p>
            <a:pPr lvl="1"/>
            <a:r>
              <a:rPr lang="en-US" dirty="0"/>
              <a:t>Alcohol </a:t>
            </a:r>
          </a:p>
          <a:p>
            <a:pPr lvl="1"/>
            <a:r>
              <a:rPr lang="en-US" dirty="0"/>
              <a:t>Drug Use</a:t>
            </a:r>
          </a:p>
          <a:p>
            <a:pPr lvl="1"/>
            <a:r>
              <a:rPr lang="en-US" dirty="0"/>
              <a:t>Mental Health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53017-E384-48AF-B456-2F8A16513EE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6392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53017-E384-48AF-B456-2F8A16513EE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0932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tobacco – 21% some tobacco us in all US Adults in past month</a:t>
            </a:r>
          </a:p>
          <a:p>
            <a:pPr defTabSz="924916">
              <a:defRPr/>
            </a:pPr>
            <a:r>
              <a:rPr lang="en-US" dirty="0"/>
              <a:t>– 13.3% of gen pop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53017-E384-48AF-B456-2F8A16513EE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7610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Who is the most important person in the rescue?  YOU ARE</a:t>
            </a:r>
          </a:p>
          <a:p>
            <a:r>
              <a:rPr lang="en-US" dirty="0"/>
              <a:t>INTERACTION - </a:t>
            </a:r>
          </a:p>
          <a:p>
            <a:r>
              <a:rPr lang="en-US" dirty="0"/>
              <a:t>What kinds of things are you doing to take care of yourself?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53017-E384-48AF-B456-2F8A16513EE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0145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 care of your body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Eat healthy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Exercise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Get sunlight if you can (even a light lamp)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Look to replace the oxytocin that occurs from hugging and touching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53017-E384-48AF-B456-2F8A16513EE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0258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 care of your mind – use relaxation techniques/distractions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Listen to Music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Read a Book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Practice Yoga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53017-E384-48AF-B456-2F8A16513EE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3315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 mindfulness APPS</a:t>
            </a:r>
          </a:p>
          <a:p>
            <a:endParaRPr lang="en-US" dirty="0"/>
          </a:p>
          <a:p>
            <a:r>
              <a:rPr lang="en-US" dirty="0"/>
              <a:t>Maybe most importantly…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53017-E384-48AF-B456-2F8A16513EE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7164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important to remember though, that we are…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53017-E384-48AF-B456-2F8A16513EE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4552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Gov Cuomo said in a recent press conference that we must be “Socially distant and Spiritually connected”  YES. </a:t>
            </a:r>
          </a:p>
          <a:p>
            <a:endParaRPr lang="en-US" dirty="0"/>
          </a:p>
          <a:p>
            <a:r>
              <a:rPr lang="en-US" dirty="0"/>
              <a:t>How can we assist our family, friends, and neighbors – whether we are in their proximity or not?-</a:t>
            </a:r>
          </a:p>
          <a:p>
            <a:endParaRPr lang="en-US" dirty="0"/>
          </a:p>
          <a:p>
            <a:r>
              <a:rPr lang="en-US" dirty="0"/>
              <a:t>First – be mindful of how we think and talk about mental illness.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53017-E384-48AF-B456-2F8A16513EE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2046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INTERACTION - what are phrases or words you have heard  or do you find yourself using that maybe you could change?  Mine is “this is driving me NUTS/CRAZY’  another is bullet points.  </a:t>
            </a:r>
          </a:p>
          <a:p>
            <a:endParaRPr lang="en-US" dirty="0"/>
          </a:p>
          <a:p>
            <a:r>
              <a:rPr lang="en-US" dirty="0"/>
              <a:t>GREAT –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53017-E384-48AF-B456-2F8A16513EE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750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unprecedented times.  </a:t>
            </a:r>
          </a:p>
          <a:p>
            <a:endParaRPr lang="en-US" dirty="0"/>
          </a:p>
          <a:p>
            <a:r>
              <a:rPr lang="en-US" dirty="0"/>
              <a:t>Thank you for being here with us today.</a:t>
            </a:r>
          </a:p>
          <a:p>
            <a:endParaRPr lang="en-US" dirty="0"/>
          </a:p>
          <a:p>
            <a:r>
              <a:rPr lang="en-US" dirty="0"/>
              <a:t>How can we care or ourselves and each other? </a:t>
            </a:r>
          </a:p>
          <a:p>
            <a:endParaRPr lang="en-US" dirty="0"/>
          </a:p>
          <a:p>
            <a:r>
              <a:rPr lang="en-US" dirty="0"/>
              <a:t>Talking about challenging issues.  </a:t>
            </a:r>
          </a:p>
          <a:p>
            <a:r>
              <a:rPr lang="en-US" dirty="0"/>
              <a:t>People have different relationships with these issues so I’m going to ask you to mute both voice and video so everyone has a degree of privacy as they engage with this presentation..</a:t>
            </a:r>
          </a:p>
          <a:p>
            <a:r>
              <a:rPr lang="en-US" dirty="0"/>
              <a:t>Practice SELF CARE today – step away if you need – ask </a:t>
            </a:r>
            <a:r>
              <a:rPr lang="en-US"/>
              <a:t>a questions…</a:t>
            </a:r>
            <a:endParaRPr lang="en-US" dirty="0"/>
          </a:p>
          <a:p>
            <a:endParaRPr lang="en-US" dirty="0"/>
          </a:p>
          <a:p>
            <a:r>
              <a:rPr lang="en-US" dirty="0"/>
              <a:t>Within social distancing guidelines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53017-E384-48AF-B456-2F8A16513EE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4995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we see someone that we are concerned about –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maybe their temper is short –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maybe they don’t seem to want to get out of bed –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maybe they aren’t taking care of themselves –or their emotions are high –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or they are using drugs or alcohol </a:t>
            </a:r>
            <a:r>
              <a:rPr lang="en-US" dirty="0" err="1"/>
              <a:t>ina</a:t>
            </a:r>
            <a:r>
              <a:rPr lang="en-US" dirty="0"/>
              <a:t> way that makes you worry</a:t>
            </a:r>
          </a:p>
          <a:p>
            <a:endParaRPr lang="en-US" dirty="0"/>
          </a:p>
          <a:p>
            <a:r>
              <a:rPr lang="en-US" dirty="0"/>
              <a:t>Use these general concepts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53017-E384-48AF-B456-2F8A16513EE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3296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Again – thinking about how we use words – some ideas might be…</a:t>
            </a:r>
          </a:p>
          <a:p>
            <a:endParaRPr lang="en-US" dirty="0"/>
          </a:p>
          <a:p>
            <a:r>
              <a:rPr lang="en-US" dirty="0"/>
              <a:t>Those on the Right shut the door</a:t>
            </a:r>
          </a:p>
          <a:p>
            <a:r>
              <a:rPr lang="en-US" dirty="0"/>
              <a:t>Those on the left keep the door open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53017-E384-48AF-B456-2F8A16513EE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6197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 care of your body</a:t>
            </a:r>
          </a:p>
          <a:p>
            <a:r>
              <a:rPr lang="en-US" dirty="0"/>
              <a:t>Eat well</a:t>
            </a:r>
          </a:p>
          <a:p>
            <a:r>
              <a:rPr lang="en-US" dirty="0"/>
              <a:t>Exercise</a:t>
            </a:r>
          </a:p>
          <a:p>
            <a:r>
              <a:rPr lang="en-US" dirty="0"/>
              <a:t>Practice Relaxation Therapy</a:t>
            </a:r>
          </a:p>
          <a:p>
            <a:r>
              <a:rPr lang="en-US" dirty="0"/>
              <a:t>Let Sunshine into your space if you can</a:t>
            </a:r>
          </a:p>
          <a:p>
            <a:r>
              <a:rPr lang="en-US" dirty="0"/>
              <a:t>Be compassionate to yourself</a:t>
            </a:r>
          </a:p>
          <a:p>
            <a:r>
              <a:rPr lang="en-US" dirty="0"/>
              <a:t>WORK TOGETHER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53017-E384-48AF-B456-2F8A16513EE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3821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53017-E384-48AF-B456-2F8A16513EE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229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53017-E384-48AF-B456-2F8A16513EE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8046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we go to specific topics, I want to check in with Rebekah to see if there are questions.  Chat your specific questions.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53017-E384-48AF-B456-2F8A16513EEC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4850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 – adding techno stress to older folks is not necessary.  Sometimes a phone </a:t>
            </a:r>
            <a:r>
              <a:rPr lang="en-US"/>
              <a:t>call is fine.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53017-E384-48AF-B456-2F8A16513EEC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7671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53017-E384-48AF-B456-2F8A16513EEC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3113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53017-E384-48AF-B456-2F8A16513EEC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5375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53017-E384-48AF-B456-2F8A16513EEC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923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to take care of ourselves.</a:t>
            </a:r>
          </a:p>
          <a:p>
            <a:endParaRPr lang="en-US" dirty="0"/>
          </a:p>
          <a:p>
            <a:r>
              <a:rPr lang="en-US" dirty="0"/>
              <a:t>Reducing the stigma and the way we think and talk about MH</a:t>
            </a:r>
          </a:p>
          <a:p>
            <a:endParaRPr lang="en-US" dirty="0"/>
          </a:p>
          <a:p>
            <a:r>
              <a:rPr lang="en-US" dirty="0"/>
              <a:t>How can we recognize mental health problems developing and </a:t>
            </a:r>
          </a:p>
          <a:p>
            <a:r>
              <a:rPr lang="en-US" dirty="0"/>
              <a:t>How can we assist both in general and three particular crises that might appear during this time.</a:t>
            </a:r>
          </a:p>
          <a:p>
            <a:endParaRPr lang="en-US" dirty="0"/>
          </a:p>
          <a:p>
            <a:r>
              <a:rPr lang="en-US" dirty="0"/>
              <a:t>Look at local and national tele-resources.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53017-E384-48AF-B456-2F8A16513EE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4312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Stress doesn’t make a non violent person violent but can make a violent person more likely to use violence.</a:t>
            </a:r>
          </a:p>
          <a:p>
            <a:endParaRPr lang="en-US" dirty="0"/>
          </a:p>
          <a:p>
            <a:r>
              <a:rPr lang="en-US" dirty="0"/>
              <a:t>Interpersonal violence – between acquaintances or strangers</a:t>
            </a:r>
          </a:p>
          <a:p>
            <a:r>
              <a:rPr lang="en-US" b="1" dirty="0"/>
              <a:t>Domestic violence (also called intimate partner violence (IPV), domestic abuse or relationship abuse) is a pattern of behaviors used by one partner to maintain power and control over another partner in an intimate relationship.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53017-E384-48AF-B456-2F8A16513EEC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7320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53017-E384-48AF-B456-2F8A16513EEC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525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53017-E384-48AF-B456-2F8A16513EEC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3940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53017-E384-48AF-B456-2F8A16513EEC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1086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53017-E384-48AF-B456-2F8A16513EEC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7288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QUESTIONS – chat to Rebekah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53017-E384-48AF-B456-2F8A16513EEC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7236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53017-E384-48AF-B456-2F8A16513EEC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62879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53017-E384-48AF-B456-2F8A16513EEC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04697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53017-E384-48AF-B456-2F8A16513EEC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37719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53017-E384-48AF-B456-2F8A16513EEC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286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been isolated for at least 2 weeks now, with no end in sight.</a:t>
            </a:r>
          </a:p>
          <a:p>
            <a:r>
              <a:rPr lang="en-US" dirty="0"/>
              <a:t>At first it was novel – now it is wearing.</a:t>
            </a:r>
          </a:p>
          <a:p>
            <a:endParaRPr lang="en-US" dirty="0"/>
          </a:p>
          <a:p>
            <a:r>
              <a:rPr lang="en-US" dirty="0"/>
              <a:t>Many studies show that social isolation increases the likelihood for health issues, like heart disease and stroke and even increases the rate of early death by as much as 29%</a:t>
            </a:r>
          </a:p>
          <a:p>
            <a:endParaRPr lang="en-US" dirty="0"/>
          </a:p>
          <a:p>
            <a:r>
              <a:rPr lang="en-US" dirty="0"/>
              <a:t>Those are looking at issue over long term and we believe this current situation is finite.</a:t>
            </a:r>
          </a:p>
          <a:p>
            <a:endParaRPr lang="en-US" dirty="0"/>
          </a:p>
          <a:p>
            <a:r>
              <a:rPr lang="en-US" dirty="0"/>
              <a:t>However, we have to think about the trauma that it may cause even after this crisis dissipates.  We are getting out of the habit of socializing – of touching and hugging – of connecting emotionally and just because we are suddenly allowed to again doesn’t mean we will – unless we take steps to mitigate the trauma now.</a:t>
            </a:r>
          </a:p>
          <a:p>
            <a:endParaRPr lang="en-US" dirty="0"/>
          </a:p>
          <a:p>
            <a:r>
              <a:rPr lang="en-US" dirty="0"/>
              <a:t>So – what can we do to help keep ourselves and one another as mentally healthy as possible during this time, so that we can rebound well.</a:t>
            </a:r>
          </a:p>
          <a:p>
            <a:endParaRPr lang="en-US" dirty="0"/>
          </a:p>
          <a:p>
            <a:r>
              <a:rPr lang="en-US" dirty="0"/>
              <a:t>We should be aware that stress and change can cause increase in anxiety and depression – 2 of the most common mental health diagnoses in the US.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53017-E384-48AF-B456-2F8A16513EE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770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Almost 20% of </a:t>
            </a:r>
            <a:r>
              <a:rPr lang="en-US" dirty="0" err="1"/>
              <a:t>americans</a:t>
            </a:r>
            <a:r>
              <a:rPr lang="en-US" dirty="0"/>
              <a:t> have diagnosed anxiety and/or depression.  </a:t>
            </a:r>
          </a:p>
          <a:p>
            <a:endParaRPr lang="en-US" dirty="0"/>
          </a:p>
          <a:p>
            <a:r>
              <a:rPr lang="en-US" dirty="0"/>
              <a:t>Uncertainty in anything can increase this. We are very uncertain right now. Financially, Socially, employment homes…school…etc.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In some ways people without diagnoses could be at an elevated risk. Those with a diagnosis already have some tools to use to help them cope.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Mental health problems – a set of symptoms causing distress that may not yet have risen to the level of a diagnosable illness.</a:t>
            </a:r>
          </a:p>
          <a:p>
            <a:endParaRPr lang="en-US" dirty="0"/>
          </a:p>
          <a:p>
            <a:r>
              <a:rPr lang="en-US" dirty="0"/>
              <a:t>SO – who do we think of FIRST? CHAT?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53017-E384-48AF-B456-2F8A16513EE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837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in 5 adults in US has a mental health issue at any given moment.</a:t>
            </a:r>
          </a:p>
          <a:p>
            <a:endParaRPr lang="en-US" dirty="0"/>
          </a:p>
          <a:p>
            <a:r>
              <a:rPr lang="en-US" i="1" dirty="0"/>
              <a:t>The Prevalence of Substance Use and Other Mental Health Concerns Among American Attorneys – </a:t>
            </a:r>
            <a:r>
              <a:rPr lang="en-US" dirty="0"/>
              <a:t>JAMA, 2016</a:t>
            </a:r>
          </a:p>
          <a:p>
            <a:endParaRPr lang="en-US" dirty="0"/>
          </a:p>
          <a:p>
            <a:pPr lvl="1"/>
            <a:r>
              <a:rPr lang="en-US" dirty="0"/>
              <a:t>ABA in conjunction with Hazelden Betty Ford Clinic</a:t>
            </a:r>
          </a:p>
          <a:p>
            <a:pPr lvl="1"/>
            <a:r>
              <a:rPr lang="en-US" dirty="0"/>
              <a:t>12,825 attorneys</a:t>
            </a:r>
          </a:p>
          <a:p>
            <a:pPr lvl="1"/>
            <a:r>
              <a:rPr lang="en-US" dirty="0"/>
              <a:t>Well-established tests proven to yield reliable results</a:t>
            </a:r>
          </a:p>
          <a:p>
            <a:pPr lvl="1"/>
            <a:r>
              <a:rPr lang="en-US" dirty="0"/>
              <a:t>Alcohol </a:t>
            </a:r>
          </a:p>
          <a:p>
            <a:pPr lvl="1"/>
            <a:r>
              <a:rPr lang="en-US" dirty="0"/>
              <a:t>Drug Use</a:t>
            </a:r>
          </a:p>
          <a:p>
            <a:pPr lvl="1"/>
            <a:r>
              <a:rPr lang="en-US" dirty="0"/>
              <a:t>Mental Health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053017-E384-48AF-B456-2F8A16513E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9237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in 5 adults in US has a mental health issue at any given moment.</a:t>
            </a:r>
          </a:p>
          <a:p>
            <a:endParaRPr lang="en-US" dirty="0"/>
          </a:p>
          <a:p>
            <a:r>
              <a:rPr lang="en-US" i="1" dirty="0"/>
              <a:t>The Prevalence of Substance Use and Other Mental Health Concerns Among American Attorneys – </a:t>
            </a:r>
            <a:r>
              <a:rPr lang="en-US" dirty="0"/>
              <a:t>JAMA, 2016</a:t>
            </a:r>
          </a:p>
          <a:p>
            <a:endParaRPr lang="en-US" dirty="0"/>
          </a:p>
          <a:p>
            <a:pPr lvl="1"/>
            <a:r>
              <a:rPr lang="en-US" dirty="0"/>
              <a:t>ABA in conjunction with Hazelden Betty Ford Clinic</a:t>
            </a:r>
          </a:p>
          <a:p>
            <a:pPr lvl="1"/>
            <a:r>
              <a:rPr lang="en-US" dirty="0"/>
              <a:t>12,825 attorneys</a:t>
            </a:r>
          </a:p>
          <a:p>
            <a:pPr lvl="1"/>
            <a:r>
              <a:rPr lang="en-US" dirty="0"/>
              <a:t>Well-established tests proven to yield reliable results</a:t>
            </a:r>
          </a:p>
          <a:p>
            <a:pPr lvl="1"/>
            <a:r>
              <a:rPr lang="en-US" dirty="0"/>
              <a:t>Alcohol </a:t>
            </a:r>
          </a:p>
          <a:p>
            <a:pPr lvl="1"/>
            <a:r>
              <a:rPr lang="en-US" dirty="0"/>
              <a:t>Drug Use</a:t>
            </a:r>
          </a:p>
          <a:p>
            <a:pPr lvl="1"/>
            <a:r>
              <a:rPr lang="en-US" dirty="0"/>
              <a:t>Mental Health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053017-E384-48AF-B456-2F8A16513E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3618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in 5 adults in US has a mental health issue at any given moment.</a:t>
            </a:r>
          </a:p>
          <a:p>
            <a:endParaRPr lang="en-US" dirty="0"/>
          </a:p>
          <a:p>
            <a:r>
              <a:rPr lang="en-US" i="1" dirty="0"/>
              <a:t>The Prevalence of Substance Use and Other Mental Health Concerns Among American Attorneys – </a:t>
            </a:r>
            <a:r>
              <a:rPr lang="en-US" dirty="0"/>
              <a:t>JAMA, 2016</a:t>
            </a:r>
          </a:p>
          <a:p>
            <a:endParaRPr lang="en-US" dirty="0"/>
          </a:p>
          <a:p>
            <a:pPr lvl="1"/>
            <a:r>
              <a:rPr lang="en-US" dirty="0"/>
              <a:t>ABA in conjunction with Hazelden Betty Ford Clinic</a:t>
            </a:r>
          </a:p>
          <a:p>
            <a:pPr lvl="1"/>
            <a:r>
              <a:rPr lang="en-US" dirty="0"/>
              <a:t>12,825 attorneys</a:t>
            </a:r>
          </a:p>
          <a:p>
            <a:pPr lvl="1"/>
            <a:r>
              <a:rPr lang="en-US" dirty="0"/>
              <a:t>Well-established tests proven to yield reliable results</a:t>
            </a:r>
          </a:p>
          <a:p>
            <a:pPr lvl="1"/>
            <a:r>
              <a:rPr lang="en-US" dirty="0"/>
              <a:t>Alcohol </a:t>
            </a:r>
          </a:p>
          <a:p>
            <a:pPr lvl="1"/>
            <a:r>
              <a:rPr lang="en-US" dirty="0"/>
              <a:t>Drug Use</a:t>
            </a:r>
          </a:p>
          <a:p>
            <a:pPr lvl="1"/>
            <a:r>
              <a:rPr lang="en-US" dirty="0"/>
              <a:t>Mental Health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053017-E384-48AF-B456-2F8A16513E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429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we move on – WHO do you think will need the most care?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053017-E384-48AF-B456-2F8A16513E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1038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149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831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70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091690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852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20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537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607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2128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94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003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961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5160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6973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6527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7329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021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7199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0355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9730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5462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413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3998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1848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4698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8218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7947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382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937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269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735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803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742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644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5681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900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31.jpeg"/><Relationship Id="rId4" Type="http://schemas.openxmlformats.org/officeDocument/2006/relationships/image" Target="../media/image2.png"/><Relationship Id="rId9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3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2.png"/><Relationship Id="rId9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825EA-BEEF-43F5-A787-E7412208693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1219200"/>
            <a:ext cx="8824913" cy="3328988"/>
          </a:xfrm>
        </p:spPr>
        <p:txBody>
          <a:bodyPr/>
          <a:lstStyle/>
          <a:p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endParaRPr lang="en-US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F4042CB3-2FFA-44DC-B5CF-51B312326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052" y="743801"/>
            <a:ext cx="8950657" cy="2685199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76E3EC-1BE1-494D-8415-936C4350F656}"/>
              </a:ext>
            </a:extLst>
          </p:cNvPr>
          <p:cNvSpPr txBox="1"/>
          <p:nvPr/>
        </p:nvSpPr>
        <p:spPr>
          <a:xfrm>
            <a:off x="1036352" y="2967758"/>
            <a:ext cx="101192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b="1" i="1" dirty="0">
              <a:latin typeface="Bradley Hand ITC" panose="03070402050302030203" pitchFamily="66" charset="0"/>
            </a:endParaRPr>
          </a:p>
          <a:p>
            <a:r>
              <a:rPr lang="en-US" sz="4400" b="1" i="1" dirty="0">
                <a:latin typeface="Bradley Hand ITC" panose="03070402050302030203" pitchFamily="66" charset="0"/>
              </a:rPr>
              <a:t>Welcome!  </a:t>
            </a:r>
          </a:p>
          <a:p>
            <a:endParaRPr lang="en-US" sz="4400" b="1" i="1" dirty="0">
              <a:latin typeface="Bradley Hand ITC" panose="03070402050302030203" pitchFamily="66" charset="0"/>
            </a:endParaRPr>
          </a:p>
          <a:p>
            <a:r>
              <a:rPr lang="en-US" sz="4400" b="1" i="1" dirty="0">
                <a:latin typeface="Bradley Hand ITC" panose="03070402050302030203" pitchFamily="66" charset="0"/>
              </a:rPr>
              <a:t>ESI is HERE for you during this crisis. </a:t>
            </a:r>
            <a:endParaRPr lang="en-US" sz="4400" dirty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84099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000C36E-AAFD-4188-BB55-FAE4A8272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blipFill>
            <a:blip r:embed="rId3">
              <a:duotone>
                <a:schemeClr val="dk2">
                  <a:shade val="69000"/>
                  <a:hueMod val="91000"/>
                  <a:satMod val="164000"/>
                  <a:lumMod val="74000"/>
                </a:schemeClr>
                <a:schemeClr val="dk2">
                  <a:hueMod val="124000"/>
                  <a:satMod val="140000"/>
                  <a:lumMod val="14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CB6D4A-4ADE-4BAF-BB67-7E9E8AB2C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flipH="1">
            <a:off x="343043" y="402165"/>
            <a:ext cx="6738659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065753A-F15B-43F6-B811-03D543426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9519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219AED55-7F29-4A42-9B4E-43EA0551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6355223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3394EDF3-F539-40F8-9354-FE0288582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4512068" y="2801721"/>
            <a:ext cx="6053670" cy="1254558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5236E71-242B-4CE7-96BC-B66F91F9D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81884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683A5930-ABB0-4C7A-8E96-AB945DFB0D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flipH="1"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A157C-0313-4D45-AA2F-F82E410EB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239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Mental Health Issues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3E51D9F-DA72-49DE-9183-76B062B38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E626DD7-4F55-4751-9F74-FB79D68C613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64907" y="973667"/>
          <a:ext cx="6116795" cy="4928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8152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50B8884-408E-404B-8ED3-B8216A59CD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5097344-362F-4E02-8787-EB0D21EB06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AADF4E-89C5-469D-9717-5BDC87E86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C60170E-35CA-4285-B071-BB817F46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16299F2-3700-4FAD-ABB7-ABC3F755D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16DE6BC-E0BA-4A01-9336-17BF8F79E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8A6FA78-1374-4F4E-8E53-E2E2D9DE9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0DC60DD-D7DB-42C4-A7B5-FBFB6D856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B70C381-0899-4C13-A63A-F6C30AA13F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25361D7-9417-486C-940F-B600B7B8F2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A2BA17-F26A-4EA9-8F37-7118FE4E1C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6A4F878-4289-455A-8D52-10471A9C03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C9D1A83-184D-4846-8D3D-233DD3529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Alcohol Use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9CBDBBF-EC12-4E88-A936-D9BA488ABDE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9394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9BFA966-C131-41C6-B043-00CAC16AEC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C9BFA966-C131-41C6-B043-00CAC16AEC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79141B-DB53-4FF4-8822-63932ECBF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5179141B-DB53-4FF4-8822-63932ECBF9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2DADE2D-2865-48E6-9EF8-11D37B2EF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dgm id="{C2DADE2D-2865-48E6-9EF8-11D37B2EF3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4900A9A-5D36-4825-A894-320CBC8771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F4900A9A-5D36-4825-A894-320CBC8771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35BCDF-A406-426F-AB4D-9789F60766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B335BCDF-A406-426F-AB4D-9789F60766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33E0F28-D3F3-4739-B8FA-AE8B664085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graphicEl>
                                              <a:dgm id="{333E0F28-D3F3-4739-B8FA-AE8B664085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9EBBC0-5571-4CC1-9F3A-EF892325A7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dgm id="{439EBBC0-5571-4CC1-9F3A-EF892325A7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DB0E41-4EB1-4FED-9DC3-0A2FAE6FBC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FCDB0E41-4EB1-4FED-9DC3-0A2FAE6FBC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5E05BE9-446A-47D8-A1B5-C680891BD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15E05BE9-446A-47D8-A1B5-C680891BDE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C23B20A-4382-4AF9-BD2D-9FEC5C6634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dgm id="{1C23B20A-4382-4AF9-BD2D-9FEC5C6634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5A4E08-3CE0-44F4-8C22-C09B2077B3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985A4E08-3CE0-44F4-8C22-C09B2077B3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F5DBC6D-0188-42B6-A612-E3EAFFC04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6F5DBC6D-0188-42B6-A612-E3EAFFC04A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87E43F-EBD7-4157-8FEA-5967801A0D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graphicEl>
                                              <a:dgm id="{0987E43F-EBD7-4157-8FEA-5967801A0D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566661-4FC8-4509-9B86-3D4E369C0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graphicEl>
                                              <a:dgm id="{2F566661-4FC8-4509-9B86-3D4E369C04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44B44C4-6983-4505-958F-7BD99146FE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graphicEl>
                                              <a:dgm id="{344B44C4-6983-4505-958F-7BD99146FE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63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64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F636D2D-2F04-491E-B391-6FD799700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Drug Use – Illicit or Licit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38" name="Content Placeholder 2">
            <a:extLst>
              <a:ext uri="{FF2B5EF4-FFF2-40B4-BE49-F238E27FC236}">
                <a16:creationId xmlns:a16="http://schemas.microsoft.com/office/drawing/2014/main" id="{24F0F219-6F75-4E33-BD9B-C1A52F65799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8876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graphicEl>
                                              <a:dgm id="{97CFDE11-B0AD-40E1-9CAD-AC642F58DA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>
                                            <p:graphicEl>
                                              <a:dgm id="{97CFDE11-B0AD-40E1-9CAD-AC642F58DA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graphicEl>
                                              <a:dgm id="{67192678-D05F-4C68-8DB5-C8FE7BB89D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>
                                            <p:graphicEl>
                                              <a:dgm id="{67192678-D05F-4C68-8DB5-C8FE7BB89D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graphicEl>
                                              <a:dgm id="{4D70D2FD-9AAE-4DF9-A914-A0D4D5EC93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>
                                            <p:graphicEl>
                                              <a:dgm id="{4D70D2FD-9AAE-4DF9-A914-A0D4D5EC93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graphicEl>
                                              <a:dgm id="{1D742F65-C213-4345-AAE9-76AE2FD065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>
                                            <p:graphicEl>
                                              <a:dgm id="{1D742F65-C213-4345-AAE9-76AE2FD065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graphicEl>
                                              <a:dgm id="{8265EFEB-4CD1-4BAE-8B49-A0C2C1D869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>
                                            <p:graphicEl>
                                              <a:dgm id="{8265EFEB-4CD1-4BAE-8B49-A0C2C1D869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graphicEl>
                                              <a:dgm id="{D97827D8-F137-4C72-A399-4C689D53E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>
                                            <p:graphicEl>
                                              <a:dgm id="{D97827D8-F137-4C72-A399-4C689D53E6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graphicEl>
                                              <a:dgm id="{51EB0B2F-DB3B-4B0E-9088-5B1C7A953E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>
                                            <p:graphicEl>
                                              <a:dgm id="{51EB0B2F-DB3B-4B0E-9088-5B1C7A953E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graphicEl>
                                              <a:dgm id="{316C2B33-2B39-4220-B225-E54EFCDD0B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>
                                            <p:graphicEl>
                                              <a:dgm id="{316C2B33-2B39-4220-B225-E54EFCDD0B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graphicEl>
                                              <a:dgm id="{39997C68-27CC-4BC4-AA25-7BB5AB4337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>
                                            <p:graphicEl>
                                              <a:dgm id="{39997C68-27CC-4BC4-AA25-7BB5AB4337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graphicEl>
                                              <a:dgm id="{89DBAF11-7034-42E4-BE73-CD2EC96DC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>
                                            <p:graphicEl>
                                              <a:dgm id="{89DBAF11-7034-42E4-BE73-CD2EC96DC2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8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ffee. Cup Coffee. a Cup Stock Footage Video (100% Royalty-free ...">
            <a:extLst>
              <a:ext uri="{FF2B5EF4-FFF2-40B4-BE49-F238E27FC236}">
                <a16:creationId xmlns:a16="http://schemas.microsoft.com/office/drawing/2014/main" id="{A228277F-3E45-4A79-A1D9-B2978CE74B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38566D-D5C1-4B2D-85B5-9F93F29863E4}"/>
              </a:ext>
            </a:extLst>
          </p:cNvPr>
          <p:cNvSpPr txBox="1"/>
          <p:nvPr/>
        </p:nvSpPr>
        <p:spPr>
          <a:xfrm>
            <a:off x="5638800" y="269875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C1E06E-B97E-4D17-B74D-8A6934FBF56F}"/>
              </a:ext>
            </a:extLst>
          </p:cNvPr>
          <p:cNvSpPr txBox="1"/>
          <p:nvPr/>
        </p:nvSpPr>
        <p:spPr>
          <a:xfrm rot="19990877">
            <a:off x="769041" y="1544588"/>
            <a:ext cx="60404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accent4">
                    <a:lumMod val="40000"/>
                    <a:lumOff val="60000"/>
                  </a:schemeClr>
                </a:solidFill>
                <a:latin typeface="Freestyle Script" panose="030804020302050B0404" pitchFamily="66" charset="0"/>
              </a:rPr>
              <a:t>You can’t pour from an empty cup.</a:t>
            </a:r>
          </a:p>
        </p:txBody>
      </p:sp>
      <p:pic>
        <p:nvPicPr>
          <p:cNvPr id="6" name="Graphic 5" descr="Heart">
            <a:extLst>
              <a:ext uri="{FF2B5EF4-FFF2-40B4-BE49-F238E27FC236}">
                <a16:creationId xmlns:a16="http://schemas.microsoft.com/office/drawing/2014/main" id="{8DF085E4-4395-468F-BB6C-33757D3432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721492">
            <a:off x="3633943" y="26987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844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4" name="Rectangle 78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0" name="Picture 8" descr="Running on tracks">
            <a:extLst>
              <a:ext uri="{FF2B5EF4-FFF2-40B4-BE49-F238E27FC236}">
                <a16:creationId xmlns:a16="http://schemas.microsoft.com/office/drawing/2014/main" id="{26EA9A7E-B2D0-40B6-89EB-15CDD49F90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2" r="-3" b="36303"/>
          <a:stretch/>
        </p:blipFill>
        <p:spPr bwMode="auto"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ealthy Food Images, Stock Photos &amp; Vectors | Shutterstock">
            <a:extLst>
              <a:ext uri="{FF2B5EF4-FFF2-40B4-BE49-F238E27FC236}">
                <a16:creationId xmlns:a16="http://schemas.microsoft.com/office/drawing/2014/main" id="{E0FB6B14-93B1-4AE0-B481-D69384DA20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86" r="-1" b="28597"/>
          <a:stretch/>
        </p:blipFill>
        <p:spPr bwMode="auto"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Stop Don't Ignore Light When Choosing a New Home">
            <a:extLst>
              <a:ext uri="{FF2B5EF4-FFF2-40B4-BE49-F238E27FC236}">
                <a16:creationId xmlns:a16="http://schemas.microsoft.com/office/drawing/2014/main" id="{9D90BE68-1B13-47C7-B92F-845B12A93C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9" r="17824" b="1"/>
          <a:stretch/>
        </p:blipFill>
        <p:spPr bwMode="auto">
          <a:xfrm>
            <a:off x="20" y="10"/>
            <a:ext cx="7503091" cy="6857990"/>
          </a:xfrm>
          <a:custGeom>
            <a:avLst/>
            <a:gdLst/>
            <a:ahLst/>
            <a:cxnLst/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1508FB-B7DA-4E47-B62D-78FFEF22B856}"/>
              </a:ext>
            </a:extLst>
          </p:cNvPr>
          <p:cNvSpPr txBox="1"/>
          <p:nvPr/>
        </p:nvSpPr>
        <p:spPr>
          <a:xfrm>
            <a:off x="233201" y="5517449"/>
            <a:ext cx="4735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Take care of your 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BODY</a:t>
            </a:r>
          </a:p>
        </p:txBody>
      </p:sp>
    </p:spTree>
    <p:extLst>
      <p:ext uri="{BB962C8B-B14F-4D97-AF65-F5344CB8AC3E}">
        <p14:creationId xmlns:p14="http://schemas.microsoft.com/office/powerpoint/2010/main" val="3777286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4" descr="Yoga for Calm: 5 Poses to Relieve Stress">
            <a:extLst>
              <a:ext uri="{FF2B5EF4-FFF2-40B4-BE49-F238E27FC236}">
                <a16:creationId xmlns:a16="http://schemas.microsoft.com/office/drawing/2014/main" id="{2DFCCBD2-8F28-451C-B84B-0593526466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8" r="16134" b="2"/>
          <a:stretch/>
        </p:blipFill>
        <p:spPr bwMode="auto">
          <a:xfrm>
            <a:off x="7794519" y="3506112"/>
            <a:ext cx="4397481" cy="3351888"/>
          </a:xfrm>
          <a:custGeom>
            <a:avLst/>
            <a:gdLst/>
            <a:ahLst/>
            <a:cxnLst/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Relaxation Techniques for Stress Relief - HelpGuide.org">
            <a:extLst>
              <a:ext uri="{FF2B5EF4-FFF2-40B4-BE49-F238E27FC236}">
                <a16:creationId xmlns:a16="http://schemas.microsoft.com/office/drawing/2014/main" id="{A0821FB7-D454-4B89-8076-6785B4CAC7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71" b="1"/>
          <a:stretch/>
        </p:blipFill>
        <p:spPr bwMode="auto">
          <a:xfrm>
            <a:off x="20" y="10"/>
            <a:ext cx="9154673" cy="6863475"/>
          </a:xfrm>
          <a:custGeom>
            <a:avLst/>
            <a:gdLst/>
            <a:ahLst/>
            <a:cxnLst/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6" descr="Reading Images, Stock Photos &amp; Vectors | Shutterstock">
            <a:extLst>
              <a:ext uri="{FF2B5EF4-FFF2-40B4-BE49-F238E27FC236}">
                <a16:creationId xmlns:a16="http://schemas.microsoft.com/office/drawing/2014/main" id="{470BAB58-4B70-4546-94B7-16CA698308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2" r="2" b="8162"/>
          <a:stretch/>
        </p:blipFill>
        <p:spPr bwMode="auto">
          <a:xfrm>
            <a:off x="6168189" y="10"/>
            <a:ext cx="6023811" cy="3346394"/>
          </a:xfrm>
          <a:custGeom>
            <a:avLst/>
            <a:gdLst/>
            <a:ahLst/>
            <a:cxnLst/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BD74736-F4B8-45BC-AD1D-02566437D8CA}"/>
              </a:ext>
            </a:extLst>
          </p:cNvPr>
          <p:cNvSpPr txBox="1"/>
          <p:nvPr/>
        </p:nvSpPr>
        <p:spPr>
          <a:xfrm>
            <a:off x="8116388" y="0"/>
            <a:ext cx="4269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Take care of your </a:t>
            </a:r>
          </a:p>
          <a:p>
            <a:r>
              <a:rPr lang="en-US" sz="3600" b="1" dirty="0"/>
              <a:t>MIND</a:t>
            </a:r>
          </a:p>
        </p:txBody>
      </p:sp>
    </p:spTree>
    <p:extLst>
      <p:ext uri="{BB962C8B-B14F-4D97-AF65-F5344CB8AC3E}">
        <p14:creationId xmlns:p14="http://schemas.microsoft.com/office/powerpoint/2010/main" val="959136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9F151ED5-D81A-461C-B8A3-A7EFEF83C9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17" r="6493"/>
          <a:stretch/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104EB85C-4E97-40D1-ABE0-7FEFBB84ED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452" r="7788" b="4"/>
          <a:stretch/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pic>
        <p:nvPicPr>
          <p:cNvPr id="5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id="{C25D7959-6090-457F-8895-34FEDC2FBE1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5"/>
          <a:srcRect t="15956" r="2" b="1625"/>
          <a:stretch/>
        </p:blipFill>
        <p:spPr>
          <a:xfrm>
            <a:off x="7458302" y="-22547"/>
            <a:ext cx="3809132" cy="3139531"/>
          </a:xfrm>
          <a:prstGeom prst="rect">
            <a:avLst/>
          </a:prstGeom>
        </p:spPr>
      </p:pic>
      <p:pic>
        <p:nvPicPr>
          <p:cNvPr id="11" name="Picture 10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78B3D5AA-DE72-4E62-A99C-29494C923F3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7730" r="2" b="26440"/>
          <a:stretch/>
        </p:blipFill>
        <p:spPr>
          <a:xfrm>
            <a:off x="1" y="4065775"/>
            <a:ext cx="5001186" cy="279222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5414FA1-2D4C-41DB-83DE-4F3E38C10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418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wine glass sitting on a table&#10;&#10;Description automatically generated">
            <a:extLst>
              <a:ext uri="{FF2B5EF4-FFF2-40B4-BE49-F238E27FC236}">
                <a16:creationId xmlns:a16="http://schemas.microsoft.com/office/drawing/2014/main" id="{90F23CC1-B562-46D9-9303-1D7B437981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24" b="1430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4A77D8-BCFA-4136-ABEA-A1943891C34E}"/>
              </a:ext>
            </a:extLst>
          </p:cNvPr>
          <p:cNvSpPr txBox="1"/>
          <p:nvPr/>
        </p:nvSpPr>
        <p:spPr>
          <a:xfrm>
            <a:off x="1485900" y="203200"/>
            <a:ext cx="1028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Freestyle Script" panose="030804020302050B0404" pitchFamily="66" charset="0"/>
              </a:rPr>
              <a:t>Limit your consumption of the news!</a:t>
            </a:r>
          </a:p>
        </p:txBody>
      </p:sp>
    </p:spTree>
    <p:extLst>
      <p:ext uri="{BB962C8B-B14F-4D97-AF65-F5344CB8AC3E}">
        <p14:creationId xmlns:p14="http://schemas.microsoft.com/office/powerpoint/2010/main" val="84600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75">
          <a:fgClr>
            <a:schemeClr val="accent1">
              <a:lumMod val="50000"/>
            </a:schemeClr>
          </a:fgClr>
          <a:bgClr>
            <a:schemeClr val="accent2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3DA6B06C-BB8B-4D17-935D-E8EB67E7C95E}"/>
              </a:ext>
            </a:extLst>
          </p:cNvPr>
          <p:cNvGrpSpPr/>
          <p:nvPr/>
        </p:nvGrpSpPr>
        <p:grpSpPr>
          <a:xfrm>
            <a:off x="2676262" y="1596656"/>
            <a:ext cx="6089300" cy="3497362"/>
            <a:chOff x="4215617" y="1596657"/>
            <a:chExt cx="4359047" cy="243809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2F0D2C3-9982-4E75-88C5-B0E32AAEAAED}"/>
                </a:ext>
              </a:extLst>
            </p:cNvPr>
            <p:cNvSpPr txBox="1"/>
            <p:nvPr/>
          </p:nvSpPr>
          <p:spPr>
            <a:xfrm>
              <a:off x="5610473" y="1927516"/>
              <a:ext cx="1943378" cy="1008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b="1" dirty="0"/>
                <a:t>ALL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9262966-0853-4557-B43B-4D34FD535273}"/>
                </a:ext>
              </a:extLst>
            </p:cNvPr>
            <p:cNvSpPr txBox="1"/>
            <p:nvPr/>
          </p:nvSpPr>
          <p:spPr>
            <a:xfrm>
              <a:off x="4215617" y="3203756"/>
              <a:ext cx="4359047" cy="830997"/>
            </a:xfrm>
            <a:prstGeom prst="rect">
              <a:avLst/>
            </a:prstGeom>
            <a:noFill/>
          </p:spPr>
          <p:txBody>
            <a:bodyPr wrap="square" rtlCol="0">
              <a:prstTxWarp prst="textDeflate">
                <a:avLst/>
              </a:prstTxWarp>
              <a:spAutoFit/>
            </a:bodyPr>
            <a:lstStyle/>
            <a:p>
              <a:r>
                <a:rPr lang="en-US" sz="72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TOGETHER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13CD02E-3B6C-4BB6-AD8D-857F2D5430B4}"/>
                </a:ext>
              </a:extLst>
            </p:cNvPr>
            <p:cNvSpPr/>
            <p:nvPr/>
          </p:nvSpPr>
          <p:spPr>
            <a:xfrm>
              <a:off x="5273588" y="1596657"/>
              <a:ext cx="21210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115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Bradley Hand ITC" panose="03070402050302030203" pitchFamily="66" charset="0"/>
                </a:rPr>
                <a:t>We are</a:t>
              </a:r>
              <a:endParaRPr lang="en-US" sz="115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56F9F34-582D-41BC-B3D8-CDB5F32F4E1F}"/>
                </a:ext>
              </a:extLst>
            </p:cNvPr>
            <p:cNvSpPr/>
            <p:nvPr/>
          </p:nvSpPr>
          <p:spPr>
            <a:xfrm>
              <a:off x="5131816" y="1927516"/>
              <a:ext cx="2404637" cy="118494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in this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8299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1CAD71C9-86AE-491E-BDD1-6E62F6C0CA9F}"/>
              </a:ext>
            </a:extLst>
          </p:cNvPr>
          <p:cNvGrpSpPr/>
          <p:nvPr/>
        </p:nvGrpSpPr>
        <p:grpSpPr>
          <a:xfrm>
            <a:off x="822160" y="635429"/>
            <a:ext cx="10327364" cy="6346636"/>
            <a:chOff x="822160" y="489125"/>
            <a:chExt cx="10327364" cy="634663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1385826-37F4-4AC3-936D-8815B5DD2B14}"/>
                </a:ext>
              </a:extLst>
            </p:cNvPr>
            <p:cNvSpPr txBox="1"/>
            <p:nvPr/>
          </p:nvSpPr>
          <p:spPr>
            <a:xfrm>
              <a:off x="6838005" y="1434765"/>
              <a:ext cx="15612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Arial Black" panose="020B0A04020102020204" pitchFamily="34" charset="0"/>
                </a:rPr>
                <a:t>wacko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FB2A578-3DF9-4152-AF1C-98B4979FE469}"/>
                </a:ext>
              </a:extLst>
            </p:cNvPr>
            <p:cNvSpPr txBox="1"/>
            <p:nvPr/>
          </p:nvSpPr>
          <p:spPr>
            <a:xfrm>
              <a:off x="1037895" y="1861414"/>
              <a:ext cx="74217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7030A0"/>
                  </a:solidFill>
                  <a:latin typeface="Arial Black" panose="020B0A04020102020204" pitchFamily="34" charset="0"/>
                </a:rPr>
                <a:t>This weather is so BIPOLAR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6AFA8AF-811A-46D5-8C45-B999E1DE112C}"/>
                </a:ext>
              </a:extLst>
            </p:cNvPr>
            <p:cNvSpPr txBox="1"/>
            <p:nvPr/>
          </p:nvSpPr>
          <p:spPr>
            <a:xfrm>
              <a:off x="1737358" y="2465435"/>
              <a:ext cx="30805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B050"/>
                  </a:solidFill>
                  <a:latin typeface="Arial Black" panose="020B0A04020102020204" pitchFamily="34" charset="0"/>
                </a:rPr>
                <a:t>You’re so OCD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04CE543-98B2-4AFF-B8E8-BCF26A938510}"/>
                </a:ext>
              </a:extLst>
            </p:cNvPr>
            <p:cNvSpPr txBox="1"/>
            <p:nvPr/>
          </p:nvSpPr>
          <p:spPr>
            <a:xfrm>
              <a:off x="3039981" y="5168546"/>
              <a:ext cx="59981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solidFill>
                    <a:srgbClr val="C40000"/>
                  </a:solidFill>
                  <a:latin typeface="Arial Black" panose="020B0A04020102020204" pitchFamily="34" charset="0"/>
                </a:rPr>
                <a:t>Hysterical</a:t>
              </a:r>
              <a:endParaRPr lang="en-US" sz="6000" dirty="0">
                <a:solidFill>
                  <a:srgbClr val="C4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F161B70-815F-4912-BC4D-F77B9BF9CF1B}"/>
                </a:ext>
              </a:extLst>
            </p:cNvPr>
            <p:cNvSpPr txBox="1"/>
            <p:nvPr/>
          </p:nvSpPr>
          <p:spPr>
            <a:xfrm>
              <a:off x="3039981" y="4696713"/>
              <a:ext cx="53793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92D050"/>
                  </a:solidFill>
                  <a:latin typeface="Arial Black" panose="020B0A04020102020204" pitchFamily="34" charset="0"/>
                </a:rPr>
                <a:t>Don’t be so Schizo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546F10E-FC40-4427-8703-5C5476CE4578}"/>
                </a:ext>
              </a:extLst>
            </p:cNvPr>
            <p:cNvSpPr txBox="1"/>
            <p:nvPr/>
          </p:nvSpPr>
          <p:spPr>
            <a:xfrm>
              <a:off x="8530612" y="4008139"/>
              <a:ext cx="26189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DEA900"/>
                  </a:solidFill>
                  <a:latin typeface="Arial Black" panose="020B0A04020102020204" pitchFamily="34" charset="0"/>
                </a:rPr>
                <a:t>Psycho</a:t>
              </a:r>
              <a:endParaRPr lang="en-US" dirty="0">
                <a:solidFill>
                  <a:srgbClr val="DEA9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F2E8958-754C-4324-B768-A36A5A57B4AE}"/>
                </a:ext>
              </a:extLst>
            </p:cNvPr>
            <p:cNvSpPr txBox="1"/>
            <p:nvPr/>
          </p:nvSpPr>
          <p:spPr>
            <a:xfrm>
              <a:off x="8509285" y="942558"/>
              <a:ext cx="242308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CRAZY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5DDE6E6-FDCD-41BC-9052-C1B8215606A0}"/>
                </a:ext>
              </a:extLst>
            </p:cNvPr>
            <p:cNvSpPr txBox="1"/>
            <p:nvPr/>
          </p:nvSpPr>
          <p:spPr>
            <a:xfrm>
              <a:off x="822160" y="1301983"/>
              <a:ext cx="22678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accent3">
                      <a:lumMod val="50000"/>
                    </a:schemeClr>
                  </a:solidFill>
                  <a:latin typeface="Arial Black" panose="020B0A04020102020204" pitchFamily="34" charset="0"/>
                </a:rPr>
                <a:t>Insane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538655A-A29F-42FB-BDB6-DFAAF783F300}"/>
                </a:ext>
              </a:extLst>
            </p:cNvPr>
            <p:cNvSpPr txBox="1"/>
            <p:nvPr/>
          </p:nvSpPr>
          <p:spPr>
            <a:xfrm>
              <a:off x="6674139" y="2268303"/>
              <a:ext cx="176484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rgbClr val="0070C0"/>
                  </a:solidFill>
                  <a:latin typeface="Arial Black" panose="020B0A04020102020204" pitchFamily="34" charset="0"/>
                </a:rPr>
                <a:t>Nuts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482D373-A15A-4916-B854-77ECFBF3D29F}"/>
                </a:ext>
              </a:extLst>
            </p:cNvPr>
            <p:cNvSpPr txBox="1"/>
            <p:nvPr/>
          </p:nvSpPr>
          <p:spPr>
            <a:xfrm rot="16200000">
              <a:off x="2531673" y="906823"/>
              <a:ext cx="14656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Bats</a:t>
              </a:r>
              <a:endParaRPr lang="en-US" sz="4400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F1BF4BD-B97D-41EA-BFC6-B3B307122781}"/>
                </a:ext>
              </a:extLst>
            </p:cNvPr>
            <p:cNvSpPr txBox="1"/>
            <p:nvPr/>
          </p:nvSpPr>
          <p:spPr>
            <a:xfrm rot="16200000">
              <a:off x="8184123" y="2342324"/>
              <a:ext cx="252185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Lunatic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CE9DBEC-5877-497F-934F-1BFAAF1849A1}"/>
                </a:ext>
              </a:extLst>
            </p:cNvPr>
            <p:cNvSpPr txBox="1"/>
            <p:nvPr/>
          </p:nvSpPr>
          <p:spPr>
            <a:xfrm rot="5400000">
              <a:off x="5265663" y="3431610"/>
              <a:ext cx="63466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6">
                      <a:lumMod val="75000"/>
                    </a:schemeClr>
                  </a:solidFill>
                  <a:latin typeface="Arial Black" panose="020B0A04020102020204" pitchFamily="34" charset="0"/>
                </a:rPr>
                <a:t>This </a:t>
              </a:r>
              <a:r>
                <a:rPr lang="en-US" sz="2400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whatever</a:t>
              </a:r>
              <a:r>
                <a:rPr lang="en-US" sz="2400" dirty="0">
                  <a:solidFill>
                    <a:schemeClr val="accent6">
                      <a:lumMod val="75000"/>
                    </a:schemeClr>
                  </a:solidFill>
                  <a:latin typeface="Arial Black" panose="020B0A04020102020204" pitchFamily="34" charset="0"/>
                </a:rPr>
                <a:t> is making me NUTS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873F7C1-41C3-4E6B-B796-F82B372D047D}"/>
                </a:ext>
              </a:extLst>
            </p:cNvPr>
            <p:cNvSpPr txBox="1"/>
            <p:nvPr/>
          </p:nvSpPr>
          <p:spPr>
            <a:xfrm rot="5400000">
              <a:off x="4440248" y="2950998"/>
              <a:ext cx="17126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Moron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3C8C3B0-29AC-401A-BF79-A52727D7FE5B}"/>
                </a:ext>
              </a:extLst>
            </p:cNvPr>
            <p:cNvSpPr txBox="1"/>
            <p:nvPr/>
          </p:nvSpPr>
          <p:spPr>
            <a:xfrm rot="16200000">
              <a:off x="2954131" y="3618425"/>
              <a:ext cx="21827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Arial Black" panose="020B0A04020102020204" pitchFamily="34" charset="0"/>
                </a:rPr>
                <a:t>SCHIZOID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122C7AC-20FA-465C-9F85-4F363D66AAA0}"/>
                </a:ext>
              </a:extLst>
            </p:cNvPr>
            <p:cNvSpPr txBox="1"/>
            <p:nvPr/>
          </p:nvSpPr>
          <p:spPr>
            <a:xfrm>
              <a:off x="6513680" y="3037744"/>
              <a:ext cx="17903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Arial Black" panose="020B0A04020102020204" pitchFamily="34" charset="0"/>
                </a:rPr>
                <a:t>nutcase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E811389-D824-4141-AC42-FEE9DCEF9C7C}"/>
                </a:ext>
              </a:extLst>
            </p:cNvPr>
            <p:cNvSpPr txBox="1"/>
            <p:nvPr/>
          </p:nvSpPr>
          <p:spPr>
            <a:xfrm>
              <a:off x="3463125" y="1292918"/>
              <a:ext cx="35747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5A98AC"/>
                  </a:solidFill>
                  <a:latin typeface="Arial Black" panose="020B0A04020102020204" pitchFamily="34" charset="0"/>
                </a:rPr>
                <a:t>Nutty as a fruitcake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CA1A510-9E6F-4830-B8F7-A90010A83BA3}"/>
                </a:ext>
              </a:extLst>
            </p:cNvPr>
            <p:cNvSpPr txBox="1"/>
            <p:nvPr/>
          </p:nvSpPr>
          <p:spPr>
            <a:xfrm rot="5400000">
              <a:off x="9004115" y="2436102"/>
              <a:ext cx="26563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accent5">
                      <a:lumMod val="75000"/>
                    </a:schemeClr>
                  </a:solidFill>
                  <a:latin typeface="Arial Black" panose="020B0A04020102020204" pitchFamily="34" charset="0"/>
                </a:rPr>
                <a:t>wacko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DA4F097-24CB-4DE6-9ACA-49DDB1169ADF}"/>
                </a:ext>
              </a:extLst>
            </p:cNvPr>
            <p:cNvSpPr txBox="1"/>
            <p:nvPr/>
          </p:nvSpPr>
          <p:spPr>
            <a:xfrm rot="16200000">
              <a:off x="5013767" y="3289865"/>
              <a:ext cx="25556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5">
                      <a:lumMod val="75000"/>
                    </a:schemeClr>
                  </a:solidFill>
                  <a:latin typeface="Arial Black" panose="020B0A04020102020204" pitchFamily="34" charset="0"/>
                </a:rPr>
                <a:t>Retarded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765FBEF-8DA8-4764-9EE4-28AF7BF0E397}"/>
                </a:ext>
              </a:extLst>
            </p:cNvPr>
            <p:cNvSpPr txBox="1"/>
            <p:nvPr/>
          </p:nvSpPr>
          <p:spPr>
            <a:xfrm>
              <a:off x="4193714" y="3841229"/>
              <a:ext cx="192472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rgbClr val="0070C0"/>
                  </a:solidFill>
                  <a:latin typeface="Arial Black" panose="020B0A04020102020204" pitchFamily="34" charset="0"/>
                </a:rPr>
                <a:t>Flake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D7E83EE-B091-4621-856D-E044982CC697}"/>
              </a:ext>
            </a:extLst>
          </p:cNvPr>
          <p:cNvSpPr txBox="1"/>
          <p:nvPr/>
        </p:nvSpPr>
        <p:spPr>
          <a:xfrm>
            <a:off x="3504423" y="-77900"/>
            <a:ext cx="46552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Bradley Hand ITC" panose="03070402050302030203" pitchFamily="66" charset="0"/>
              </a:rPr>
              <a:t>Words Matter</a:t>
            </a:r>
          </a:p>
        </p:txBody>
      </p:sp>
    </p:spTree>
    <p:extLst>
      <p:ext uri="{BB962C8B-B14F-4D97-AF65-F5344CB8AC3E}">
        <p14:creationId xmlns:p14="http://schemas.microsoft.com/office/powerpoint/2010/main" val="28032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825EA-BEEF-43F5-A787-E741220869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219200"/>
            <a:ext cx="8825658" cy="3329581"/>
          </a:xfrm>
        </p:spPr>
        <p:txBody>
          <a:bodyPr/>
          <a:lstStyle/>
          <a:p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A0F56C-C38E-4456-9784-6C6C406F11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F4042CB3-2FFA-44DC-B5CF-51B312326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7611" y="4750294"/>
            <a:ext cx="3326004" cy="997802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76E3EC-1BE1-494D-8415-936C4350F656}"/>
              </a:ext>
            </a:extLst>
          </p:cNvPr>
          <p:cNvSpPr txBox="1"/>
          <p:nvPr/>
        </p:nvSpPr>
        <p:spPr>
          <a:xfrm>
            <a:off x="1154955" y="964642"/>
            <a:ext cx="101192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b="1" i="1" dirty="0">
              <a:latin typeface="Bradley Hand ITC" panose="03070402050302030203" pitchFamily="66" charset="0"/>
            </a:endParaRPr>
          </a:p>
          <a:p>
            <a:r>
              <a:rPr lang="en-US" sz="4400" b="1" i="1" dirty="0">
                <a:latin typeface="Bradley Hand ITC" panose="03070402050302030203" pitchFamily="66" charset="0"/>
              </a:rPr>
              <a:t>A conversation about…</a:t>
            </a:r>
          </a:p>
          <a:p>
            <a:endParaRPr lang="en-US" sz="4400" dirty="0"/>
          </a:p>
          <a:p>
            <a:r>
              <a:rPr lang="en-US" sz="4400" dirty="0"/>
              <a:t>		Mental Health and COVID-19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21552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3BD79-A5E8-4E19-83C7-60DFEB851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en-US" dirty="0"/>
              <a:t>How can we help others?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8D09C62-B0AA-4947-9059-FB4E668394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0477675"/>
              </p:ext>
            </p:extLst>
          </p:nvPr>
        </p:nvGraphicFramePr>
        <p:xfrm>
          <a:off x="566928" y="1225296"/>
          <a:ext cx="10844784" cy="4607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26475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630976F-6A93-4D72-B8AE-346BEDFFE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1899" y="5386589"/>
            <a:ext cx="6323697" cy="140053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Say THIS  .  .  .  Not THAT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78C26CDE-FA38-4A60-9A18-AB6EE4AAAA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5293535"/>
              </p:ext>
            </p:extLst>
          </p:nvPr>
        </p:nvGraphicFramePr>
        <p:xfrm>
          <a:off x="522514" y="452718"/>
          <a:ext cx="11083332" cy="4552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616985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icture 142">
            <a:extLst>
              <a:ext uri="{FF2B5EF4-FFF2-40B4-BE49-F238E27FC236}">
                <a16:creationId xmlns:a16="http://schemas.microsoft.com/office/drawing/2014/main" id="{30378B01-5775-4030-83B5-F9EE765C9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FF34A994-D1DF-4747-BB9D-FA24C4B43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7" name="Oval 146">
            <a:extLst>
              <a:ext uri="{FF2B5EF4-FFF2-40B4-BE49-F238E27FC236}">
                <a16:creationId xmlns:a16="http://schemas.microsoft.com/office/drawing/2014/main" id="{6A28A860-F5AF-4C72-A9D3-07A0F6E93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9" name="Picture 148">
            <a:extLst>
              <a:ext uri="{FF2B5EF4-FFF2-40B4-BE49-F238E27FC236}">
                <a16:creationId xmlns:a16="http://schemas.microsoft.com/office/drawing/2014/main" id="{8F1D0CD2-166E-47D3-BC36-4E80797C8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58C7EE37-A309-4BFC-83B7-44969060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53" name="Rectangle 152">
            <a:extLst>
              <a:ext uri="{FF2B5EF4-FFF2-40B4-BE49-F238E27FC236}">
                <a16:creationId xmlns:a16="http://schemas.microsoft.com/office/drawing/2014/main" id="{37D80D7D-4973-49D4-BDC4-6401C0FA4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FE0A10C9-E00B-4AC5-AD6C-892AC3B32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0107" y="0"/>
            <a:ext cx="3573504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D3A363B4-240F-43C3-BBDE-2A5F0ADED6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550365" y="1295400"/>
            <a:ext cx="3574834" cy="55626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1508FB-B7DA-4E47-B62D-78FFEF22B856}"/>
              </a:ext>
            </a:extLst>
          </p:cNvPr>
          <p:cNvSpPr txBox="1"/>
          <p:nvPr/>
        </p:nvSpPr>
        <p:spPr>
          <a:xfrm>
            <a:off x="7710725" y="1447800"/>
            <a:ext cx="3192873" cy="33295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Encourage Others to Take Care of themselves, too.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BEEB18E-5413-41A1-A006-C7F71C8D5881}"/>
              </a:ext>
            </a:extLst>
          </p:cNvPr>
          <p:cNvGrpSpPr/>
          <p:nvPr/>
        </p:nvGrpSpPr>
        <p:grpSpPr>
          <a:xfrm>
            <a:off x="689408" y="570703"/>
            <a:ext cx="6331376" cy="5562599"/>
            <a:chOff x="1062404" y="1295400"/>
            <a:chExt cx="6331376" cy="5562599"/>
          </a:xfrm>
        </p:grpSpPr>
        <p:pic>
          <p:nvPicPr>
            <p:cNvPr id="3082" name="Picture 10" descr="Stop Don't Ignore Light When Choosing a New Home">
              <a:extLst>
                <a:ext uri="{FF2B5EF4-FFF2-40B4-BE49-F238E27FC236}">
                  <a16:creationId xmlns:a16="http://schemas.microsoft.com/office/drawing/2014/main" id="{9D90BE68-1B13-47C7-B92F-845B12A93CA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97" b="4"/>
            <a:stretch/>
          </p:blipFill>
          <p:spPr bwMode="auto">
            <a:xfrm>
              <a:off x="1062404" y="1295400"/>
              <a:ext cx="3090250" cy="2133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A18749C-5C0C-4D0B-BB7E-7E820B2939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alphaModFix/>
            </a:blip>
            <a:srcRect r="6" b="5318"/>
            <a:stretch/>
          </p:blipFill>
          <p:spPr>
            <a:xfrm>
              <a:off x="4298652" y="1295400"/>
              <a:ext cx="3090250" cy="2133599"/>
            </a:xfrm>
            <a:prstGeom prst="rect">
              <a:avLst/>
            </a:prstGeom>
          </p:spPr>
        </p:pic>
        <p:pic>
          <p:nvPicPr>
            <p:cNvPr id="3080" name="Picture 8">
              <a:extLst>
                <a:ext uri="{FF2B5EF4-FFF2-40B4-BE49-F238E27FC236}">
                  <a16:creationId xmlns:a16="http://schemas.microsoft.com/office/drawing/2014/main" id="{26EA9A7E-B2D0-40B6-89EB-15CDD49F90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alphaModFix/>
            </a:blip>
            <a:srcRect t="7940" r="-3" b="14200"/>
            <a:stretch/>
          </p:blipFill>
          <p:spPr bwMode="auto">
            <a:xfrm>
              <a:off x="1062405" y="3579875"/>
              <a:ext cx="6331375" cy="3278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91675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EEB65C2-D22C-480B-86D6-C79DE9F18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622" y="2173184"/>
            <a:ext cx="4959027" cy="3104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7210C42-9340-4AFC-8C32-801A7D5B4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3004" y="2177707"/>
            <a:ext cx="5473343" cy="30996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A4C0F4A-ED2C-470F-B7F8-49857D48FACE}"/>
              </a:ext>
            </a:extLst>
          </p:cNvPr>
          <p:cNvSpPr/>
          <p:nvPr/>
        </p:nvSpPr>
        <p:spPr>
          <a:xfrm>
            <a:off x="656726" y="1118929"/>
            <a:ext cx="1046688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Seven SUPER Skills to help a friend… </a:t>
            </a:r>
          </a:p>
        </p:txBody>
      </p:sp>
    </p:spTree>
    <p:extLst>
      <p:ext uri="{BB962C8B-B14F-4D97-AF65-F5344CB8AC3E}">
        <p14:creationId xmlns:p14="http://schemas.microsoft.com/office/powerpoint/2010/main" val="3308854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0158A-5BE1-4D03-8EA1-1F7D3326A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Encourage Others in the same way you care for yourself.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78F4F-61A0-43FC-816A-A3A3E8DDA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Eat well</a:t>
            </a:r>
          </a:p>
          <a:p>
            <a:r>
              <a:rPr lang="en-US" dirty="0"/>
              <a:t>Exercise</a:t>
            </a:r>
          </a:p>
          <a:p>
            <a:r>
              <a:rPr lang="en-US" dirty="0"/>
              <a:t>Practice Relaxation Therapy</a:t>
            </a:r>
          </a:p>
          <a:p>
            <a:r>
              <a:rPr lang="en-US" dirty="0"/>
              <a:t>Let Sunshine into your space if you can</a:t>
            </a:r>
          </a:p>
          <a:p>
            <a:r>
              <a:rPr lang="en-US" dirty="0"/>
              <a:t>Be compassionate to yourself</a:t>
            </a:r>
          </a:p>
          <a:p>
            <a:r>
              <a:rPr lang="en-US" dirty="0"/>
              <a:t>Stay connected through FaceTime, Google, or phone calls</a:t>
            </a:r>
          </a:p>
          <a:p>
            <a:r>
              <a:rPr lang="en-US" dirty="0"/>
              <a:t>Be mindful about media consumption </a:t>
            </a:r>
          </a:p>
        </p:txBody>
      </p:sp>
    </p:spTree>
    <p:extLst>
      <p:ext uri="{BB962C8B-B14F-4D97-AF65-F5344CB8AC3E}">
        <p14:creationId xmlns:p14="http://schemas.microsoft.com/office/powerpoint/2010/main" val="1348153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Facebook Messenger Icon PNG Image Free Download searchpng.com">
            <a:extLst>
              <a:ext uri="{FF2B5EF4-FFF2-40B4-BE49-F238E27FC236}">
                <a16:creationId xmlns:a16="http://schemas.microsoft.com/office/drawing/2014/main" id="{2350A3E1-D64F-4476-9897-270977A17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546" y="443125"/>
            <a:ext cx="2737462" cy="273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acebook - Free social media icons">
            <a:extLst>
              <a:ext uri="{FF2B5EF4-FFF2-40B4-BE49-F238E27FC236}">
                <a16:creationId xmlns:a16="http://schemas.microsoft.com/office/drawing/2014/main" id="{18805559-F0F1-4488-BB03-A0663AC700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1" t="6388" r="26069" b="4338"/>
          <a:stretch/>
        </p:blipFill>
        <p:spPr bwMode="auto">
          <a:xfrm>
            <a:off x="6266302" y="4000145"/>
            <a:ext cx="2737462" cy="260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twitter icon">
            <a:extLst>
              <a:ext uri="{FF2B5EF4-FFF2-40B4-BE49-F238E27FC236}">
                <a16:creationId xmlns:a16="http://schemas.microsoft.com/office/drawing/2014/main" id="{CA1C1865-DC15-40F1-8870-9257566B2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197" y="427724"/>
            <a:ext cx="2768263" cy="276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hangouts icon">
            <a:extLst>
              <a:ext uri="{FF2B5EF4-FFF2-40B4-BE49-F238E27FC236}">
                <a16:creationId xmlns:a16="http://schemas.microsoft.com/office/drawing/2014/main" id="{6A069755-6757-4CAD-86CD-202AD7207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99" y="4030082"/>
            <a:ext cx="2689491" cy="268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nstagram">
            <a:extLst>
              <a:ext uri="{FF2B5EF4-FFF2-40B4-BE49-F238E27FC236}">
                <a16:creationId xmlns:a16="http://schemas.microsoft.com/office/drawing/2014/main" id="{FAAE3C48-CE99-4422-958F-BD37A325A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28" y="443125"/>
            <a:ext cx="2581429" cy="275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Image result for video chat WhatsApp">
            <a:extLst>
              <a:ext uri="{FF2B5EF4-FFF2-40B4-BE49-F238E27FC236}">
                <a16:creationId xmlns:a16="http://schemas.microsoft.com/office/drawing/2014/main" id="{796F60EB-DAE6-455D-980C-CE0A36498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581" y="443125"/>
            <a:ext cx="2737462" cy="273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Zoom: Free &amp; Easy Video-Conferencing - Quick FIC Solutions">
            <a:extLst>
              <a:ext uri="{FF2B5EF4-FFF2-40B4-BE49-F238E27FC236}">
                <a16:creationId xmlns:a16="http://schemas.microsoft.com/office/drawing/2014/main" id="{A300EE22-1C99-4080-A87D-1A2F18D99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209" y="4000145"/>
            <a:ext cx="2689491" cy="268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Amazon Chime - Apps on Google Play">
            <a:extLst>
              <a:ext uri="{FF2B5EF4-FFF2-40B4-BE49-F238E27FC236}">
                <a16:creationId xmlns:a16="http://schemas.microsoft.com/office/drawing/2014/main" id="{B28402C9-BC6E-43D7-BD6B-36E51765D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197" y="3946712"/>
            <a:ext cx="2711220" cy="271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3413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136">
            <a:extLst>
              <a:ext uri="{FF2B5EF4-FFF2-40B4-BE49-F238E27FC236}">
                <a16:creationId xmlns:a16="http://schemas.microsoft.com/office/drawing/2014/main" id="{C2BE6C1C-C6D6-4F46-A400-2AEDDD36C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54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Best landline phones 2020: best DECT cordless phones for better ...">
            <a:extLst>
              <a:ext uri="{FF2B5EF4-FFF2-40B4-BE49-F238E27FC236}">
                <a16:creationId xmlns:a16="http://schemas.microsoft.com/office/drawing/2014/main" id="{6BFB826C-6A39-4E73-B7AF-C8A50C1D86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9180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06694754-4001-4052-AE70-BC6938E73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9728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171A0C-99A8-498E-9F1F-86C734DB8F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0BDA80-627C-422A-AFFD-B7F1DC0F7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A97585-FE0B-4836-BF21-AD2C8AF24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90879"/>
            <a:ext cx="3682049" cy="5557519"/>
          </a:xfrm>
        </p:spPr>
        <p:txBody>
          <a:bodyPr anchor="ctr">
            <a:normAutofit/>
          </a:bodyPr>
          <a:lstStyle/>
          <a:p>
            <a:pPr algn="r"/>
            <a:r>
              <a:rPr lang="en-US" sz="4400" b="1" dirty="0">
                <a:solidFill>
                  <a:srgbClr val="FFFFFF"/>
                </a:solidFill>
                <a:latin typeface="Bradley Hand ITC" panose="03070402050302030203" pitchFamily="66" charset="0"/>
              </a:rPr>
              <a:t>Sometimes, despite our best efforts, crises can occur.</a:t>
            </a:r>
            <a:r>
              <a:rPr lang="en-US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74C1B-F9A5-47A8-8815-C8199F99F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1999" y="690880"/>
            <a:ext cx="4947854" cy="5557519"/>
          </a:xfrm>
        </p:spPr>
        <p:txBody>
          <a:bodyPr anchor="ctr">
            <a:normAutofit/>
          </a:bodyPr>
          <a:lstStyle/>
          <a:p>
            <a:r>
              <a:rPr lang="en-US" dirty="0"/>
              <a:t>Panic attack</a:t>
            </a:r>
          </a:p>
          <a:p>
            <a:r>
              <a:rPr lang="en-US" dirty="0"/>
              <a:t>Violence</a:t>
            </a:r>
          </a:p>
          <a:p>
            <a:r>
              <a:rPr lang="en-US" dirty="0"/>
              <a:t>Suicidal thoughts and behaviors</a:t>
            </a:r>
          </a:p>
        </p:txBody>
      </p:sp>
    </p:spTree>
    <p:extLst>
      <p:ext uri="{BB962C8B-B14F-4D97-AF65-F5344CB8AC3E}">
        <p14:creationId xmlns:p14="http://schemas.microsoft.com/office/powerpoint/2010/main" val="34824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riding a wave on top of a mountain&#10;&#10;Description automatically generated">
            <a:extLst>
              <a:ext uri="{FF2B5EF4-FFF2-40B4-BE49-F238E27FC236}">
                <a16:creationId xmlns:a16="http://schemas.microsoft.com/office/drawing/2014/main" id="{D9B5E790-F2E5-4D6C-A30A-4285280739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6937" b="87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64373E-208A-40B6-96FB-22275539C78A}"/>
              </a:ext>
            </a:extLst>
          </p:cNvPr>
          <p:cNvSpPr txBox="1"/>
          <p:nvPr/>
        </p:nvSpPr>
        <p:spPr>
          <a:xfrm>
            <a:off x="1496291" y="691738"/>
            <a:ext cx="98054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A </a:t>
            </a:r>
            <a:r>
              <a:rPr lang="en-US" sz="2400" b="1" i="1" dirty="0">
                <a:solidFill>
                  <a:srgbClr val="C00000"/>
                </a:solidFill>
              </a:rPr>
              <a:t>PANIC ATTACK </a:t>
            </a:r>
            <a:r>
              <a:rPr lang="en-US" sz="2400" b="1" i="1" dirty="0"/>
              <a:t>is the abrupt onset of intense fear or discomfort that reaches a peak within minutes and includes at least four of the following symptoms: Palpitations, pounding heart, or accelerated heart rate. Sweating. Trembling or shaking. Sensations of shortness of breath or smothering.</a:t>
            </a:r>
          </a:p>
        </p:txBody>
      </p:sp>
    </p:spTree>
    <p:extLst>
      <p:ext uri="{BB962C8B-B14F-4D97-AF65-F5344CB8AC3E}">
        <p14:creationId xmlns:p14="http://schemas.microsoft.com/office/powerpoint/2010/main" val="952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riding a wave on top of a mountain&#10;&#10;Description automatically generated">
            <a:extLst>
              <a:ext uri="{FF2B5EF4-FFF2-40B4-BE49-F238E27FC236}">
                <a16:creationId xmlns:a16="http://schemas.microsoft.com/office/drawing/2014/main" id="{D9B5E790-F2E5-4D6C-A30A-4285280739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t="8541" r="9090" b="19875"/>
          <a:stretch/>
        </p:blipFill>
        <p:spPr>
          <a:xfrm>
            <a:off x="474133" y="474133"/>
            <a:ext cx="11243734" cy="59097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64373E-208A-40B6-96FB-22275539C78A}"/>
              </a:ext>
            </a:extLst>
          </p:cNvPr>
          <p:cNvSpPr txBox="1"/>
          <p:nvPr/>
        </p:nvSpPr>
        <p:spPr>
          <a:xfrm>
            <a:off x="909858" y="689117"/>
            <a:ext cx="8825659" cy="41994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2400" dirty="0">
                <a:solidFill>
                  <a:srgbClr val="FFFFFF"/>
                </a:solidFill>
              </a:rPr>
              <a:t>All first aid for PANIC ATTACK must be appropriate for HEART ATTACK. 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rgbClr val="FFFFFF"/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</a:rPr>
              <a:t>Remain Calm.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</a:rPr>
              <a:t>Speak slowly and clearly.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</a:rPr>
              <a:t>Be PATIENT.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</a:rPr>
              <a:t>Acknowledge that FEAR feels REAL.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</a:rPr>
              <a:t>Remind them they aren’t going to die.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</a:rPr>
              <a:t>Remind them they are SAFE. </a:t>
            </a:r>
          </a:p>
        </p:txBody>
      </p:sp>
    </p:spTree>
    <p:extLst>
      <p:ext uri="{BB962C8B-B14F-4D97-AF65-F5344CB8AC3E}">
        <p14:creationId xmlns:p14="http://schemas.microsoft.com/office/powerpoint/2010/main" val="36753932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>
            <a:extLst>
              <a:ext uri="{FF2B5EF4-FFF2-40B4-BE49-F238E27FC236}">
                <a16:creationId xmlns:a16="http://schemas.microsoft.com/office/drawing/2014/main" id="{B1115DF5-AFBD-4F66-AE21-09484AD45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33D1B7F8-74CC-4614-855A-84CC82628B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80" name="Oval 79">
            <a:extLst>
              <a:ext uri="{FF2B5EF4-FFF2-40B4-BE49-F238E27FC236}">
                <a16:creationId xmlns:a16="http://schemas.microsoft.com/office/drawing/2014/main" id="{16BEC653-A047-40E7-A65C-5C7D3EDEC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1CA27089-EF20-428F-BEFB-D680CC61A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1BFA68AB-4F1A-4721-A4D2-0C578829A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D43CBC87-A39A-44E4-9EE2-21CCD5CED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550EE5-98F6-4610-BBCA-7ABBF32F04D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46111" y="452718"/>
            <a:ext cx="9404723" cy="14005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Topics for Today	</a:t>
            </a:r>
          </a:p>
        </p:txBody>
      </p:sp>
      <p:graphicFrame>
        <p:nvGraphicFramePr>
          <p:cNvPr id="45" name="Content Placeholder 2">
            <a:extLst>
              <a:ext uri="{FF2B5EF4-FFF2-40B4-BE49-F238E27FC236}">
                <a16:creationId xmlns:a16="http://schemas.microsoft.com/office/drawing/2014/main" id="{23B66CE5-E924-4774-B6DF-CDA486D9B309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24285742"/>
              </p:ext>
            </p:extLst>
          </p:nvPr>
        </p:nvGraphicFramePr>
        <p:xfrm>
          <a:off x="646111" y="2140085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3210064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B5E790-F2E5-4D6C-A30A-4285280739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64373E-208A-40B6-96FB-22275539C78A}"/>
              </a:ext>
            </a:extLst>
          </p:cNvPr>
          <p:cNvSpPr txBox="1"/>
          <p:nvPr/>
        </p:nvSpPr>
        <p:spPr>
          <a:xfrm>
            <a:off x="158294" y="269706"/>
            <a:ext cx="98054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</a:rPr>
              <a:t>Violent tendencies </a:t>
            </a:r>
            <a:r>
              <a:rPr lang="en-US" sz="2400" b="1" i="1" dirty="0">
                <a:solidFill>
                  <a:srgbClr val="5C8E26"/>
                </a:solidFill>
              </a:rPr>
              <a:t>can be exacerbated by stress and uncertainty – the very things that are dominating our lives during this crisis. </a:t>
            </a:r>
            <a:r>
              <a:rPr lang="en-US" sz="2400" b="1" i="1" u="sng" dirty="0">
                <a:solidFill>
                  <a:srgbClr val="5C8E26"/>
                </a:solidFill>
              </a:rPr>
              <a:t>Interpersonal Violence </a:t>
            </a:r>
            <a:r>
              <a:rPr lang="en-US" sz="2400" b="1" i="1" dirty="0">
                <a:solidFill>
                  <a:srgbClr val="5C8E26"/>
                </a:solidFill>
              </a:rPr>
              <a:t>and </a:t>
            </a:r>
            <a:r>
              <a:rPr lang="en-US" sz="2400" b="1" i="1" u="sng" dirty="0">
                <a:solidFill>
                  <a:srgbClr val="5C8E26"/>
                </a:solidFill>
              </a:rPr>
              <a:t>Domestic Violence</a:t>
            </a:r>
            <a:r>
              <a:rPr lang="en-US" sz="2400" b="1" i="1" dirty="0">
                <a:solidFill>
                  <a:srgbClr val="5C8E26"/>
                </a:solidFill>
              </a:rPr>
              <a:t> are both of concern</a:t>
            </a:r>
            <a:r>
              <a:rPr lang="en-US" sz="2400" b="1" i="1" u="sng" dirty="0">
                <a:solidFill>
                  <a:srgbClr val="5C8E26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44335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B5E790-F2E5-4D6C-A30A-4285280739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alphaModFix amt="40000"/>
          </a:blip>
          <a:srcRect/>
          <a:stretch/>
        </p:blipFill>
        <p:spPr>
          <a:xfrm>
            <a:off x="0" y="10"/>
            <a:ext cx="12192000" cy="6857990"/>
          </a:xfrm>
          <a:prstGeom prst="rect">
            <a:avLst/>
          </a:prstGeom>
          <a:effectLst>
            <a:outerShdw blurRad="50800" dist="50800" dir="5400000" algn="ctr" rotWithShape="0">
              <a:schemeClr val="accent6">
                <a:lumMod val="5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64373E-208A-40B6-96FB-22275539C78A}"/>
              </a:ext>
            </a:extLst>
          </p:cNvPr>
          <p:cNvSpPr txBox="1"/>
          <p:nvPr/>
        </p:nvSpPr>
        <p:spPr>
          <a:xfrm>
            <a:off x="622085" y="772125"/>
            <a:ext cx="11064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/>
              <a:t>Interpersonal Violence</a:t>
            </a:r>
            <a:r>
              <a:rPr lang="en-US" sz="2400" b="1" i="1" dirty="0"/>
              <a:t>? – </a:t>
            </a:r>
            <a:r>
              <a:rPr lang="en-US" sz="2400" i="1" dirty="0"/>
              <a:t>Extract yourself from the situation, if possible, AND</a:t>
            </a:r>
          </a:p>
          <a:p>
            <a:r>
              <a:rPr lang="en-US" sz="2400" b="1" i="1" dirty="0"/>
              <a:t>Call 911</a:t>
            </a:r>
            <a:endParaRPr lang="en-US" sz="2400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272734-C843-4A6F-9A7B-33F7DAA3B6B6}"/>
              </a:ext>
            </a:extLst>
          </p:cNvPr>
          <p:cNvSpPr txBox="1"/>
          <p:nvPr/>
        </p:nvSpPr>
        <p:spPr>
          <a:xfrm>
            <a:off x="622085" y="2614733"/>
            <a:ext cx="110641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/>
              <a:t>Domestic Violence</a:t>
            </a:r>
            <a:r>
              <a:rPr lang="en-US" sz="2400" b="1" i="1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If you overhear neighbors in a potentially dangerous situation – call the police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Immediate danger? 911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If you have concerns but don’t think there is imminent danger, call 311 and ask for a wellness check.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Call the National Hotline for ideas on how to help your friend or neighbor.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Home isn’t always safe. nyc.gov/</a:t>
            </a:r>
            <a:r>
              <a:rPr lang="en-US" sz="2400" dirty="0" err="1"/>
              <a:t>nychope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485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nature, rain, bird, water&#10;&#10;Description automatically generated">
            <a:extLst>
              <a:ext uri="{FF2B5EF4-FFF2-40B4-BE49-F238E27FC236}">
                <a16:creationId xmlns:a16="http://schemas.microsoft.com/office/drawing/2014/main" id="{A4EFCCC2-13B7-4C7F-9B39-0BC089CB77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9186FC-BF4B-4948-A93A-C16AB3349369}"/>
              </a:ext>
            </a:extLst>
          </p:cNvPr>
          <p:cNvSpPr txBox="1"/>
          <p:nvPr/>
        </p:nvSpPr>
        <p:spPr>
          <a:xfrm>
            <a:off x="1517714" y="1272618"/>
            <a:ext cx="9341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85000"/>
                  </a:schemeClr>
                </a:solidFill>
              </a:rPr>
              <a:t>SUICIDAL IDEATION </a:t>
            </a:r>
            <a:r>
              <a:rPr lang="en-US" sz="2000" dirty="0">
                <a:solidFill>
                  <a:schemeClr val="tx1">
                    <a:lumMod val="85000"/>
                  </a:schemeClr>
                </a:solidFill>
              </a:rPr>
              <a:t>means someone is having recurrent thoughts about death or being dead. They may write about death or be actively planning to take their own life by </a:t>
            </a:r>
            <a:r>
              <a:rPr lang="en-US" sz="2000" u="sng" dirty="0">
                <a:solidFill>
                  <a:schemeClr val="tx1">
                    <a:lumMod val="85000"/>
                  </a:schemeClr>
                </a:solidFill>
              </a:rPr>
              <a:t>devising a plan and gathering means.  </a:t>
            </a:r>
          </a:p>
        </p:txBody>
      </p:sp>
    </p:spTree>
    <p:extLst>
      <p:ext uri="{BB962C8B-B14F-4D97-AF65-F5344CB8AC3E}">
        <p14:creationId xmlns:p14="http://schemas.microsoft.com/office/powerpoint/2010/main" val="429087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nature, rain, bird, water&#10;&#10;Description automatically generated">
            <a:extLst>
              <a:ext uri="{FF2B5EF4-FFF2-40B4-BE49-F238E27FC236}">
                <a16:creationId xmlns:a16="http://schemas.microsoft.com/office/drawing/2014/main" id="{A4EFCCC2-13B7-4C7F-9B39-0BC089CB77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8000"/>
          </a:blip>
          <a:srcRect t="25000"/>
          <a:stretch/>
        </p:blipFill>
        <p:spPr>
          <a:xfrm>
            <a:off x="452487" y="490194"/>
            <a:ext cx="11208469" cy="58163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FB1931-CDB1-4348-9FF4-B0649CCC3C5F}"/>
              </a:ext>
            </a:extLst>
          </p:cNvPr>
          <p:cNvSpPr txBox="1"/>
          <p:nvPr/>
        </p:nvSpPr>
        <p:spPr>
          <a:xfrm>
            <a:off x="909858" y="689117"/>
            <a:ext cx="8825659" cy="41994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dirty="0">
                <a:solidFill>
                  <a:srgbClr val="FFFFFF"/>
                </a:solidFill>
              </a:rPr>
              <a:t>If you think someone may be thinking of suicide…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rgbClr val="FFFFFF"/>
              </a:solidFill>
            </a:endParaRPr>
          </a:p>
          <a:p>
            <a:pPr algn="ctr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4000" dirty="0">
                <a:solidFill>
                  <a:srgbClr val="FFFFFF"/>
                </a:solidFill>
              </a:rPr>
              <a:t>ASK THE QUESTION</a:t>
            </a:r>
          </a:p>
          <a:p>
            <a:pPr algn="r"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sz="3200" dirty="0">
              <a:solidFill>
                <a:srgbClr val="FFFFFF"/>
              </a:solidFill>
            </a:endParaRPr>
          </a:p>
          <a:p>
            <a:pPr algn="r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200" dirty="0">
                <a:solidFill>
                  <a:srgbClr val="FFFFFF"/>
                </a:solidFill>
              </a:rPr>
              <a:t>Then ask if they have a plan.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49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nature, rain, bird, water&#10;&#10;Description automatically generated">
            <a:extLst>
              <a:ext uri="{FF2B5EF4-FFF2-40B4-BE49-F238E27FC236}">
                <a16:creationId xmlns:a16="http://schemas.microsoft.com/office/drawing/2014/main" id="{A4EFCCC2-13B7-4C7F-9B39-0BC089CB77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8000"/>
          </a:blip>
          <a:srcRect t="25000"/>
          <a:stretch/>
        </p:blipFill>
        <p:spPr>
          <a:xfrm>
            <a:off x="452487" y="490194"/>
            <a:ext cx="11208469" cy="58163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E29D9C-0028-461D-BCAF-94AC049A06CA}"/>
              </a:ext>
            </a:extLst>
          </p:cNvPr>
          <p:cNvSpPr txBox="1"/>
          <p:nvPr/>
        </p:nvSpPr>
        <p:spPr>
          <a:xfrm>
            <a:off x="909858" y="689117"/>
            <a:ext cx="8825659" cy="41994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2400" dirty="0">
                <a:solidFill>
                  <a:srgbClr val="FFFFFF"/>
                </a:solidFill>
              </a:rPr>
              <a:t>How to help someone who may be actively suicidal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rgbClr val="FFFFFF"/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</a:rPr>
              <a:t>Let the person know you are concerned and WILLING to help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</a:rPr>
              <a:t>Do not express negative judgement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</a:rPr>
              <a:t>Try to appear confident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</a:rPr>
              <a:t>Provide a safety contact number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</a:rPr>
              <a:t>Don’t leave them alone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</a:rPr>
              <a:t>Avoid using guilt or threats as a means to cease the feelings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</a:rPr>
              <a:t>Don’t agree to keep their plan – if they disclose it – a secret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0804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BA37E-6EB4-46EC-B806-5AC00803F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592311"/>
          </a:xfrm>
        </p:spPr>
        <p:txBody>
          <a:bodyPr/>
          <a:lstStyle/>
          <a:p>
            <a:r>
              <a:rPr lang="en-US" sz="3600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19CCF-CCB5-4B02-B5AC-3144AE6E4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174" y="1145512"/>
            <a:ext cx="8974679" cy="510288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Local Resources</a:t>
            </a:r>
          </a:p>
          <a:p>
            <a:pPr lvl="1"/>
            <a:r>
              <a:rPr lang="en-US" dirty="0"/>
              <a:t>NYC Well (A 24/7 Confidential hotline staffed with trained counselors which can provide services in over 200 languages.)</a:t>
            </a:r>
          </a:p>
          <a:p>
            <a:pPr lvl="2"/>
            <a:r>
              <a:rPr lang="en-US" dirty="0"/>
              <a:t>Call 888-NYC-WELL (888-692-9355)</a:t>
            </a:r>
          </a:p>
          <a:p>
            <a:pPr lvl="2"/>
            <a:r>
              <a:rPr lang="en-US" dirty="0"/>
              <a:t>Text “WELL” to 65173</a:t>
            </a:r>
          </a:p>
          <a:p>
            <a:pPr lvl="2"/>
            <a:r>
              <a:rPr lang="en-US" dirty="0"/>
              <a:t>Chat at NYC.gov/</a:t>
            </a:r>
            <a:r>
              <a:rPr lang="en-US" dirty="0" err="1"/>
              <a:t>nycwell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OMH Emotional Support Line:  1-844-863-9314</a:t>
            </a:r>
          </a:p>
          <a:p>
            <a:pPr lvl="1"/>
            <a:r>
              <a:rPr lang="en-US" dirty="0"/>
              <a:t>NYC’s 24 hour Domestic Violence Hotline 800-621-4673 or nyc.gov/</a:t>
            </a:r>
            <a:r>
              <a:rPr lang="en-US" dirty="0" err="1"/>
              <a:t>nychope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National Resources</a:t>
            </a:r>
          </a:p>
          <a:p>
            <a:pPr lvl="1"/>
            <a:r>
              <a:rPr lang="en-US" dirty="0"/>
              <a:t>American Psychiatric Association Answer Center 1-888-357-7924</a:t>
            </a:r>
          </a:p>
          <a:p>
            <a:pPr lvl="1"/>
            <a:r>
              <a:rPr lang="en-US" dirty="0"/>
              <a:t>Substance Abuse and Mental Health Services Administration’s (SAMHSA) Disaster Distress Helpline at 800-985-5990</a:t>
            </a:r>
          </a:p>
          <a:p>
            <a:pPr lvl="1"/>
            <a:r>
              <a:rPr lang="en-US" dirty="0"/>
              <a:t>National Suicide Prevention Hotline: 1-800-273-8255</a:t>
            </a:r>
          </a:p>
          <a:p>
            <a:pPr lvl="2"/>
            <a:r>
              <a:rPr lang="en-US" dirty="0"/>
              <a:t>Spanish callers: 1-888-628-9454</a:t>
            </a:r>
          </a:p>
          <a:p>
            <a:pPr lvl="1"/>
            <a:r>
              <a:rPr lang="en-US" dirty="0"/>
              <a:t>Text </a:t>
            </a:r>
            <a:r>
              <a:rPr lang="en-US" b="1" dirty="0"/>
              <a:t>MHFA</a:t>
            </a:r>
            <a:r>
              <a:rPr lang="en-US" dirty="0"/>
              <a:t> to 741741 to talk to a Crisis Text Line counselor.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9759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CA3A9-3E73-4403-912E-6F4DF8899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171" y="1169773"/>
            <a:ext cx="8825658" cy="287016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Mental Health Matters!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0989B-BB0D-4A54-B146-62B5EACF3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171" y="4293441"/>
            <a:ext cx="8825658" cy="12341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000" cap="al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Thank you for CARING enough to be here today!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BE5BE520-2F78-4BA2-BF0C-C9DEFF79F2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8510" y="6021467"/>
            <a:ext cx="2140638" cy="6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9210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36B71E50-33E9-4661-8143-DB9906CFE8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9096052"/>
              </p:ext>
            </p:extLst>
          </p:nvPr>
        </p:nvGraphicFramePr>
        <p:xfrm>
          <a:off x="838201" y="76201"/>
          <a:ext cx="10352314" cy="6346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25142A0-2DFF-48EA-BC88-458B80EC87B3}"/>
              </a:ext>
            </a:extLst>
          </p:cNvPr>
          <p:cNvSpPr txBox="1"/>
          <p:nvPr/>
        </p:nvSpPr>
        <p:spPr>
          <a:xfrm>
            <a:off x="1600200" y="5950021"/>
            <a:ext cx="9427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HOME AED and Accessories AVAILABLE NOW</a:t>
            </a:r>
          </a:p>
        </p:txBody>
      </p:sp>
    </p:spTree>
    <p:extLst>
      <p:ext uri="{BB962C8B-B14F-4D97-AF65-F5344CB8AC3E}">
        <p14:creationId xmlns:p14="http://schemas.microsoft.com/office/powerpoint/2010/main" val="8931187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id="{81E3F4E1-B084-4FFF-9627-13782BE0B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0EA5D53-6A0C-4D27-BE94-EA857E692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504" y="1419446"/>
            <a:ext cx="3712805" cy="4572000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EBEBEB"/>
                </a:solidFill>
              </a:rPr>
              <a:t>Training Options</a:t>
            </a:r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1F8051AB-C2F8-461F-812A-3E5886214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5" name="Freeform 11">
            <a:extLst>
              <a:ext uri="{FF2B5EF4-FFF2-40B4-BE49-F238E27FC236}">
                <a16:creationId xmlns:a16="http://schemas.microsoft.com/office/drawing/2014/main" id="{481E0C28-CB2F-425F-98C5-AF23B9B70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DB2879C-F0B1-4195-A323-E97B6065A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76" name="Content Placeholder 5">
            <a:extLst>
              <a:ext uri="{FF2B5EF4-FFF2-40B4-BE49-F238E27FC236}">
                <a16:creationId xmlns:a16="http://schemas.microsoft.com/office/drawing/2014/main" id="{DCDF1D93-D40E-440D-86C6-52DB591907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580465"/>
              </p:ext>
            </p:extLst>
          </p:nvPr>
        </p:nvGraphicFramePr>
        <p:xfrm>
          <a:off x="4720781" y="925033"/>
          <a:ext cx="6827363" cy="5560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437427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1E3F4E1-B084-4FFF-9627-13782BE0B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7587E4-1452-4E5B-9B69-A2F2A7753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rgbClr val="EBEBEB"/>
                </a:solidFill>
              </a:rPr>
              <a:t>Contact Us!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F8051AB-C2F8-461F-812A-3E5886214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481E0C28-CB2F-425F-98C5-AF23B9B70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2879C-F0B1-4195-A323-E97B6065A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2E3D031-C30D-46AC-8D49-C8E68C0FB3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2601383"/>
              </p:ext>
            </p:extLst>
          </p:nvPr>
        </p:nvGraphicFramePr>
        <p:xfrm>
          <a:off x="5052095" y="1297075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047257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oman looking through window in city photography">
            <a:extLst>
              <a:ext uri="{FF2B5EF4-FFF2-40B4-BE49-F238E27FC236}">
                <a16:creationId xmlns:a16="http://schemas.microsoft.com/office/drawing/2014/main" id="{25C47B2F-0804-4059-84A3-5049C95432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5C7488-D19A-45D6-8CC5-F91A7774C3DE}"/>
              </a:ext>
            </a:extLst>
          </p:cNvPr>
          <p:cNvSpPr txBox="1"/>
          <p:nvPr/>
        </p:nvSpPr>
        <p:spPr>
          <a:xfrm>
            <a:off x="1423517" y="5074418"/>
            <a:ext cx="934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/>
              <a:t>Isolation from each other takes a toll.</a:t>
            </a:r>
            <a:r>
              <a:rPr lang="en-US" sz="4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296083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20">
          <a:fgClr>
            <a:schemeClr val="tx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9526D4A-DAB6-4F6A-9023-BFA633AC571F}"/>
              </a:ext>
            </a:extLst>
          </p:cNvPr>
          <p:cNvSpPr txBox="1"/>
          <p:nvPr/>
        </p:nvSpPr>
        <p:spPr>
          <a:xfrm>
            <a:off x="1621536" y="768096"/>
            <a:ext cx="33284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Anxiety and Depression are already Prevalent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7AB429-33EA-4FE0-A150-1BF7C91F4E7C}"/>
              </a:ext>
            </a:extLst>
          </p:cNvPr>
          <p:cNvSpPr txBox="1"/>
          <p:nvPr/>
        </p:nvSpPr>
        <p:spPr>
          <a:xfrm>
            <a:off x="6236208" y="2231136"/>
            <a:ext cx="43342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They can occur even without a diagnosed illness.</a:t>
            </a:r>
          </a:p>
        </p:txBody>
      </p:sp>
    </p:spTree>
    <p:extLst>
      <p:ext uri="{BB962C8B-B14F-4D97-AF65-F5344CB8AC3E}">
        <p14:creationId xmlns:p14="http://schemas.microsoft.com/office/powerpoint/2010/main" val="3430369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4F78DAAE-B0C3-49A3-8AB1-AD2FF0E36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6A8A81D-3338-4B0F-A26F-A3D259D27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801794"/>
            <a:ext cx="11000237" cy="52482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0155665-7CE2-4939-AE5E-020DC1D20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Google Shape;97;p17" descr="Table showing the percentage of U.S. Adults by type of mental disorder.">
            <a:extLst>
              <a:ext uri="{FF2B5EF4-FFF2-40B4-BE49-F238E27FC236}">
                <a16:creationId xmlns:a16="http://schemas.microsoft.com/office/drawing/2014/main" id="{8B281BBB-94AB-48D0-9C80-AB36632901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5103255"/>
              </p:ext>
            </p:extLst>
          </p:nvPr>
        </p:nvGraphicFramePr>
        <p:xfrm>
          <a:off x="1278671" y="1284394"/>
          <a:ext cx="9729828" cy="428306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556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7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5645">
                  <a:extLst>
                    <a:ext uri="{9D8B030D-6E8A-4147-A177-3AD203B41FA5}">
                      <a16:colId xmlns:a16="http://schemas.microsoft.com/office/drawing/2014/main" val="2824412622"/>
                    </a:ext>
                  </a:extLst>
                </a:gridCol>
              </a:tblGrid>
              <a:tr h="576994">
                <a:tc>
                  <a:txBody>
                    <a:bodyPr/>
                    <a:lstStyle/>
                    <a:p>
                      <a:pPr marL="68262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C9DD0"/>
                        </a:buClr>
                        <a:buSzPts val="1530"/>
                        <a:buFont typeface="Noto Sans Symbols"/>
                        <a:buNone/>
                      </a:pPr>
                      <a:r>
                        <a:rPr lang="en-US" sz="1700" b="0" i="0" u="none" strike="noStrike" cap="all" spc="150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Type of Mental Disorder</a:t>
                      </a:r>
                      <a:endParaRPr lang="en-US" sz="1700" b="0" cap="all" spc="150" dirty="0">
                        <a:solidFill>
                          <a:schemeClr val="lt1"/>
                        </a:solidFill>
                      </a:endParaRPr>
                    </a:p>
                  </a:txBody>
                  <a:tcPr marL="142663" marR="142663" marT="142663" marB="1426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tc>
                  <a:txBody>
                    <a:bodyPr/>
                    <a:lstStyle/>
                    <a:p>
                      <a:pPr marL="68262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C9DD0"/>
                        </a:buClr>
                        <a:buSzPts val="1530"/>
                        <a:buFont typeface="Noto Sans Symbols"/>
                        <a:buNone/>
                      </a:pPr>
                      <a:r>
                        <a:rPr lang="en-US" sz="1700" b="0" i="0" u="none" strike="noStrike" cap="all" spc="150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% US Adults</a:t>
                      </a:r>
                      <a:endParaRPr lang="en-US" sz="1700" b="0" cap="all" spc="150" dirty="0">
                        <a:solidFill>
                          <a:schemeClr val="lt1"/>
                        </a:solidFill>
                      </a:endParaRPr>
                    </a:p>
                  </a:txBody>
                  <a:tcPr marL="142663" marR="142663" marT="142663" marB="1426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tc>
                  <a:txBody>
                    <a:bodyPr/>
                    <a:lstStyle/>
                    <a:p>
                      <a:pPr marL="68262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C9DD0"/>
                        </a:buClr>
                        <a:buSzPts val="1530"/>
                        <a:buFont typeface="Noto Sans Symbols"/>
                        <a:buNone/>
                      </a:pPr>
                      <a:r>
                        <a:rPr lang="en-US" sz="1700" b="0" cap="all" spc="150" dirty="0">
                          <a:solidFill>
                            <a:schemeClr val="lt1"/>
                          </a:solidFill>
                        </a:rPr>
                        <a:t>In LAW</a:t>
                      </a:r>
                    </a:p>
                  </a:txBody>
                  <a:tcPr marL="142663" marR="142663" marT="142663" marB="1426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439">
                <a:tc>
                  <a:txBody>
                    <a:bodyPr/>
                    <a:lstStyle/>
                    <a:p>
                      <a:pPr marL="68262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C9DD0"/>
                        </a:buClr>
                        <a:buSzPts val="1530"/>
                        <a:buFont typeface="Noto Sans Symbols"/>
                        <a:buNone/>
                      </a:pPr>
                      <a:r>
                        <a:rPr lang="en-US" sz="1400" b="0" i="0" u="none" strike="noStrike" cap="none" spc="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Anxiety disorder</a:t>
                      </a:r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42663" marR="142663" marT="142663" marB="1426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262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C9DD0"/>
                        </a:buClr>
                        <a:buSzPts val="1530"/>
                        <a:buFont typeface="Noto Sans Symbols"/>
                        <a:buNone/>
                      </a:pPr>
                      <a:r>
                        <a:rPr lang="en" sz="1400" b="0" i="0" u="none" strike="noStrike" cap="none" spc="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          </a:t>
                      </a:r>
                      <a:r>
                        <a:rPr lang="en" sz="1400" b="0" i="0" u="none" strike="noStrike" cap="none" spc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18.1</a:t>
                      </a:r>
                      <a:r>
                        <a:rPr lang="en" sz="1400" b="0" i="0" u="none" strike="noStrike" cap="none" spc="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            .</a:t>
                      </a:r>
                    </a:p>
                  </a:txBody>
                  <a:tcPr marL="142663" marR="142663" marT="142663" marB="1426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262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C9DD0"/>
                        </a:buClr>
                        <a:buSzPts val="1530"/>
                        <a:buFont typeface="Noto Sans Symbols"/>
                        <a:buNone/>
                      </a:pPr>
                      <a:endParaRPr lang="en" sz="1400" b="0" i="0" u="none" strike="noStrike" cap="none" spc="0" dirty="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42663" marR="142663" marT="142663" marB="1426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439">
                <a:tc>
                  <a:txBody>
                    <a:bodyPr/>
                    <a:lstStyle/>
                    <a:p>
                      <a:pPr marL="68262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C9DD0"/>
                        </a:buClr>
                        <a:buSzPts val="1530"/>
                        <a:buFont typeface="Noto Sans Symbols"/>
                        <a:buNone/>
                      </a:pPr>
                      <a:r>
                        <a:rPr lang="en-US" sz="1400" b="0" i="0" u="none" strike="noStrike" cap="none" spc="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Major depressive disorder</a:t>
                      </a:r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42663" marR="142663" marT="142663" marB="1426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8262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C9DD0"/>
                        </a:buClr>
                        <a:buSzPts val="1530"/>
                        <a:buFont typeface="Noto Sans Symbols"/>
                        <a:buNone/>
                      </a:pPr>
                      <a:r>
                        <a:rPr lang="en" sz="1400" b="0" i="0" u="none" strike="noStrike" cap="none" spc="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            </a:t>
                      </a:r>
                      <a:r>
                        <a:rPr lang="en" sz="1400" b="0" i="0" u="none" strike="noStrike" cap="none" spc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6.8</a:t>
                      </a:r>
                      <a:r>
                        <a:rPr lang="en" sz="1400" b="0" i="0" u="none" strike="noStrike" cap="none" spc="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            .</a:t>
                      </a:r>
                    </a:p>
                  </a:txBody>
                  <a:tcPr marL="142663" marR="142663" marT="142663" marB="1426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8262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C9DD0"/>
                        </a:buClr>
                        <a:buSzPts val="1530"/>
                        <a:buFont typeface="Noto Sans Symbols"/>
                        <a:buNone/>
                      </a:pPr>
                      <a:endParaRPr lang="en" sz="1400" b="0" i="0" u="none" strike="noStrike" cap="none" spc="0" dirty="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42663" marR="142663" marT="142663" marB="1426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9439">
                <a:tc>
                  <a:txBody>
                    <a:bodyPr/>
                    <a:lstStyle/>
                    <a:p>
                      <a:pPr marL="68262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C9DD0"/>
                        </a:buClr>
                        <a:buSzPts val="1530"/>
                        <a:buFont typeface="Noto Sans Symbols"/>
                        <a:buNone/>
                      </a:pPr>
                      <a:r>
                        <a:rPr lang="en-US" sz="1400" b="0" i="0" u="none" strike="noStrike" cap="none" spc="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Substance use disorder</a:t>
                      </a:r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42663" marR="142663" marT="142663" marB="1426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262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C9DD0"/>
                        </a:buClr>
                        <a:buSzPts val="1530"/>
                        <a:buFont typeface="Noto Sans Symbols"/>
                        <a:buNone/>
                      </a:pPr>
                      <a:r>
                        <a:rPr lang="en" sz="1400" b="0" i="0" u="none" strike="noStrike" cap="none" spc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8.1</a:t>
                      </a:r>
                      <a:endParaRPr lang="en" sz="1400" cap="none" spc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 marL="142663" marR="142663" marT="142663" marB="1426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262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C9DD0"/>
                        </a:buClr>
                        <a:buSzPts val="1530"/>
                        <a:buFont typeface="Noto Sans Symbols"/>
                        <a:buNone/>
                      </a:pPr>
                      <a:endParaRPr lang="en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42663" marR="142663" marT="142663" marB="1426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9439">
                <a:tc>
                  <a:txBody>
                    <a:bodyPr/>
                    <a:lstStyle/>
                    <a:p>
                      <a:pPr marL="68262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C9DD0"/>
                        </a:buClr>
                        <a:buSzPts val="1530"/>
                        <a:buFont typeface="Noto Sans Symbols"/>
                        <a:buNone/>
                      </a:pPr>
                      <a:r>
                        <a:rPr lang="en-US" sz="1400" b="0" i="0" u="none" strike="noStrike" cap="none" spc="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Bipolar disorder</a:t>
                      </a:r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42663" marR="142663" marT="142663" marB="1426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8262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C9DD0"/>
                        </a:buClr>
                        <a:buSzPts val="1530"/>
                        <a:buFont typeface="Noto Sans Symbols"/>
                        <a:buNone/>
                      </a:pPr>
                      <a:r>
                        <a:rPr lang="en" sz="1400" b="0" i="0" u="none" strike="noStrike" cap="none" spc="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          2.8             .</a:t>
                      </a:r>
                    </a:p>
                  </a:txBody>
                  <a:tcPr marL="142663" marR="142663" marT="142663" marB="1426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8262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C9DD0"/>
                        </a:buClr>
                        <a:buSzPts val="1530"/>
                        <a:buFont typeface="Noto Sans Symbols"/>
                        <a:buNone/>
                      </a:pPr>
                      <a:endParaRPr lang="en" sz="1400" b="0" i="0" u="none" strike="noStrike" cap="none" spc="0" dirty="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42663" marR="142663" marT="142663" marB="1426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9439">
                <a:tc>
                  <a:txBody>
                    <a:bodyPr/>
                    <a:lstStyle/>
                    <a:p>
                      <a:pPr marL="68262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C9DD0"/>
                        </a:buClr>
                        <a:buSzPts val="1530"/>
                        <a:buFont typeface="Noto Sans Symbols"/>
                        <a:buNone/>
                      </a:pPr>
                      <a:r>
                        <a:rPr lang="en-US" sz="1400" b="0" i="0" u="none" strike="noStrike" cap="none" spc="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Eating disorders</a:t>
                      </a:r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42663" marR="142663" marT="142663" marB="1426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262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C9DD0"/>
                        </a:buClr>
                        <a:buSzPts val="1530"/>
                        <a:buFont typeface="Noto Sans Symbols"/>
                        <a:buNone/>
                      </a:pPr>
                      <a:r>
                        <a:rPr lang="en" sz="1400" b="0" i="0" u="none" strike="noStrike" cap="none" spc="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           5-10              .</a:t>
                      </a:r>
                    </a:p>
                  </a:txBody>
                  <a:tcPr marL="142663" marR="142663" marT="142663" marB="1426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262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C9DD0"/>
                        </a:buClr>
                        <a:buSzPts val="1530"/>
                        <a:buFont typeface="Noto Sans Symbols"/>
                        <a:buNone/>
                      </a:pPr>
                      <a:endParaRPr lang="en" sz="1400" b="0" i="0" u="none" strike="noStrike" cap="none" spc="0" dirty="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42663" marR="142663" marT="142663" marB="1426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9439">
                <a:tc>
                  <a:txBody>
                    <a:bodyPr/>
                    <a:lstStyle/>
                    <a:p>
                      <a:pPr marL="68262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C9DD0"/>
                        </a:buClr>
                        <a:buSzPts val="1530"/>
                        <a:buFont typeface="Noto Sans Symbols"/>
                        <a:buNone/>
                      </a:pPr>
                      <a:r>
                        <a:rPr lang="en-US" sz="1400" b="0" i="0" u="none" strike="noStrike" cap="none" spc="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Schizophrenia</a:t>
                      </a:r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42663" marR="142663" marT="142663" marB="1426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8262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C9DD0"/>
                        </a:buClr>
                        <a:buSzPts val="1530"/>
                        <a:buFont typeface="Noto Sans Symbols"/>
                        <a:buNone/>
                      </a:pPr>
                      <a:r>
                        <a:rPr lang="en" sz="1400" b="0" i="0" u="none" strike="noStrike" cap="none" spc="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           0.3 – 0.7              .</a:t>
                      </a:r>
                    </a:p>
                  </a:txBody>
                  <a:tcPr marL="142663" marR="142663" marT="142663" marB="1426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8262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C9DD0"/>
                        </a:buClr>
                        <a:buSzPts val="1530"/>
                        <a:buFont typeface="Noto Sans Symbols"/>
                        <a:buNone/>
                      </a:pPr>
                      <a:endParaRPr lang="en" sz="1400" b="0" i="0" u="none" strike="noStrike" cap="none" spc="0" dirty="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42663" marR="142663" marT="142663" marB="1426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9439">
                <a:tc>
                  <a:txBody>
                    <a:bodyPr/>
                    <a:lstStyle/>
                    <a:p>
                      <a:pPr marL="68262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C9DD0"/>
                        </a:buClr>
                        <a:buSzPts val="1530"/>
                        <a:buFont typeface="Noto Sans Symbols"/>
                        <a:buNone/>
                      </a:pPr>
                      <a:r>
                        <a:rPr lang="en-US" sz="1400" b="1" i="0" u="none" strike="noStrike" cap="none" spc="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Any mental disorder</a:t>
                      </a:r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42663" marR="142663" marT="142663" marB="1426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262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C9DD0"/>
                        </a:buClr>
                        <a:buSzPts val="1530"/>
                        <a:buFont typeface="Noto Sans Symbols"/>
                        <a:buNone/>
                      </a:pPr>
                      <a:r>
                        <a:rPr lang="en" sz="1400" b="1" i="0" u="none" strike="noStrike" cap="none" spc="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         18.5             .</a:t>
                      </a:r>
                      <a:endParaRPr lang="en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42663" marR="142663" marT="142663" marB="1426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262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C9DD0"/>
                        </a:buClr>
                        <a:buSzPts val="1530"/>
                        <a:buFont typeface="Noto Sans Symbols"/>
                        <a:buNone/>
                      </a:pPr>
                      <a:endParaRPr lang="en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42663" marR="142663" marT="142663" marB="1426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20D43D6-D220-4613-BF58-41FF41DB90FA}"/>
              </a:ext>
            </a:extLst>
          </p:cNvPr>
          <p:cNvSpPr txBox="1"/>
          <p:nvPr/>
        </p:nvSpPr>
        <p:spPr>
          <a:xfrm>
            <a:off x="8749563" y="6191454"/>
            <a:ext cx="3192501" cy="278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Courtesy of Mental Health First Aid USA</a:t>
            </a:r>
          </a:p>
        </p:txBody>
      </p:sp>
    </p:spTree>
    <p:extLst>
      <p:ext uri="{BB962C8B-B14F-4D97-AF65-F5344CB8AC3E}">
        <p14:creationId xmlns:p14="http://schemas.microsoft.com/office/powerpoint/2010/main" val="3830208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4F78DAAE-B0C3-49A3-8AB1-AD2FF0E36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6A8A81D-3338-4B0F-A26F-A3D259D27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801794"/>
            <a:ext cx="11000237" cy="52482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0155665-7CE2-4939-AE5E-020DC1D20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Google Shape;97;p17" descr="Table showing the percentage of U.S. Adults by type of mental disorder.">
            <a:extLst>
              <a:ext uri="{FF2B5EF4-FFF2-40B4-BE49-F238E27FC236}">
                <a16:creationId xmlns:a16="http://schemas.microsoft.com/office/drawing/2014/main" id="{8B281BBB-94AB-48D0-9C80-AB36632901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8587945"/>
              </p:ext>
            </p:extLst>
          </p:nvPr>
        </p:nvGraphicFramePr>
        <p:xfrm>
          <a:off x="1278671" y="1284394"/>
          <a:ext cx="9729828" cy="428306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556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7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5645">
                  <a:extLst>
                    <a:ext uri="{9D8B030D-6E8A-4147-A177-3AD203B41FA5}">
                      <a16:colId xmlns:a16="http://schemas.microsoft.com/office/drawing/2014/main" val="2824412622"/>
                    </a:ext>
                  </a:extLst>
                </a:gridCol>
              </a:tblGrid>
              <a:tr h="576994">
                <a:tc>
                  <a:txBody>
                    <a:bodyPr/>
                    <a:lstStyle/>
                    <a:p>
                      <a:pPr marL="68262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C9DD0"/>
                        </a:buClr>
                        <a:buSzPts val="1530"/>
                        <a:buFont typeface="Noto Sans Symbols"/>
                        <a:buNone/>
                      </a:pPr>
                      <a:r>
                        <a:rPr lang="en-US" sz="1700" b="0" i="0" u="none" strike="noStrike" cap="all" spc="150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Type of Mental Disorder</a:t>
                      </a:r>
                      <a:endParaRPr lang="en-US" sz="1700" b="0" cap="all" spc="150" dirty="0">
                        <a:solidFill>
                          <a:schemeClr val="lt1"/>
                        </a:solidFill>
                      </a:endParaRPr>
                    </a:p>
                  </a:txBody>
                  <a:tcPr marL="142663" marR="142663" marT="142663" marB="1426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tc>
                  <a:txBody>
                    <a:bodyPr/>
                    <a:lstStyle/>
                    <a:p>
                      <a:pPr marL="68262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C9DD0"/>
                        </a:buClr>
                        <a:buSzPts val="1530"/>
                        <a:buFont typeface="Noto Sans Symbols"/>
                        <a:buNone/>
                      </a:pPr>
                      <a:r>
                        <a:rPr lang="en-US" sz="1700" b="0" i="0" u="none" strike="noStrike" cap="all" spc="150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% US Adults</a:t>
                      </a:r>
                      <a:endParaRPr lang="en-US" sz="1700" b="0" cap="all" spc="150" dirty="0">
                        <a:solidFill>
                          <a:schemeClr val="lt1"/>
                        </a:solidFill>
                      </a:endParaRPr>
                    </a:p>
                  </a:txBody>
                  <a:tcPr marL="142663" marR="142663" marT="142663" marB="1426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tc>
                  <a:txBody>
                    <a:bodyPr/>
                    <a:lstStyle/>
                    <a:p>
                      <a:pPr marL="68262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C9DD0"/>
                        </a:buClr>
                        <a:buSzPts val="1530"/>
                        <a:buFont typeface="Noto Sans Symbols"/>
                        <a:buNone/>
                      </a:pPr>
                      <a:r>
                        <a:rPr lang="en-US" sz="1700" b="0" cap="all" spc="150" dirty="0">
                          <a:solidFill>
                            <a:schemeClr val="lt1"/>
                          </a:solidFill>
                        </a:rPr>
                        <a:t>In LAW</a:t>
                      </a:r>
                    </a:p>
                  </a:txBody>
                  <a:tcPr marL="142663" marR="142663" marT="142663" marB="1426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439">
                <a:tc>
                  <a:txBody>
                    <a:bodyPr/>
                    <a:lstStyle/>
                    <a:p>
                      <a:pPr marL="68262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C9DD0"/>
                        </a:buClr>
                        <a:buSzPts val="1530"/>
                        <a:buFont typeface="Noto Sans Symbols"/>
                        <a:buNone/>
                      </a:pPr>
                      <a:r>
                        <a:rPr lang="en-US" sz="1400" b="0" i="0" u="none" strike="noStrike" cap="none" spc="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Anxiety disorder</a:t>
                      </a:r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42663" marR="142663" marT="142663" marB="1426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262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C9DD0"/>
                        </a:buClr>
                        <a:buSzPts val="1530"/>
                        <a:buFont typeface="Noto Sans Symbols"/>
                        <a:buNone/>
                      </a:pPr>
                      <a:r>
                        <a:rPr lang="en" sz="1400" b="0" i="0" u="none" strike="noStrike" cap="none" spc="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          </a:t>
                      </a:r>
                      <a:r>
                        <a:rPr lang="en" sz="1400" b="0" i="0" u="none" strike="noStrike" cap="none" spc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18.1</a:t>
                      </a:r>
                      <a:r>
                        <a:rPr lang="en" sz="1400" b="0" i="0" u="none" strike="noStrike" cap="none" spc="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            .</a:t>
                      </a:r>
                    </a:p>
                  </a:txBody>
                  <a:tcPr marL="142663" marR="142663" marT="142663" marB="1426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262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C9DD0"/>
                        </a:buClr>
                        <a:buSzPts val="1530"/>
                        <a:buFont typeface="Noto Sans Symbols"/>
                        <a:buNone/>
                      </a:pPr>
                      <a:r>
                        <a:rPr lang="en" sz="1400" b="0" i="0" u="none" strike="noStrike" cap="none" spc="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61.1</a:t>
                      </a:r>
                    </a:p>
                  </a:txBody>
                  <a:tcPr marL="142663" marR="142663" marT="142663" marB="1426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439">
                <a:tc>
                  <a:txBody>
                    <a:bodyPr/>
                    <a:lstStyle/>
                    <a:p>
                      <a:pPr marL="68262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C9DD0"/>
                        </a:buClr>
                        <a:buSzPts val="1530"/>
                        <a:buFont typeface="Noto Sans Symbols"/>
                        <a:buNone/>
                      </a:pPr>
                      <a:r>
                        <a:rPr lang="en-US" sz="1400" b="0" i="0" u="none" strike="noStrike" cap="none" spc="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Major depressive disorder</a:t>
                      </a:r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42663" marR="142663" marT="142663" marB="1426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8262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C9DD0"/>
                        </a:buClr>
                        <a:buSzPts val="1530"/>
                        <a:buFont typeface="Noto Sans Symbols"/>
                        <a:buNone/>
                      </a:pPr>
                      <a:r>
                        <a:rPr lang="en" sz="1400" b="0" i="0" u="none" strike="noStrike" cap="none" spc="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            </a:t>
                      </a:r>
                      <a:r>
                        <a:rPr lang="en" sz="1400" b="0" i="0" u="none" strike="noStrike" cap="none" spc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6.8</a:t>
                      </a:r>
                      <a:r>
                        <a:rPr lang="en" sz="1400" b="0" i="0" u="none" strike="noStrike" cap="none" spc="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            .</a:t>
                      </a:r>
                    </a:p>
                  </a:txBody>
                  <a:tcPr marL="142663" marR="142663" marT="142663" marB="1426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8262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C9DD0"/>
                        </a:buClr>
                        <a:buSzPts val="1530"/>
                        <a:buFont typeface="Noto Sans Symbols"/>
                        <a:buNone/>
                      </a:pPr>
                      <a:endParaRPr lang="en" sz="1400" b="0" i="0" u="none" strike="noStrike" cap="none" spc="0" dirty="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42663" marR="142663" marT="142663" marB="1426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9439">
                <a:tc>
                  <a:txBody>
                    <a:bodyPr/>
                    <a:lstStyle/>
                    <a:p>
                      <a:pPr marL="68262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C9DD0"/>
                        </a:buClr>
                        <a:buSzPts val="1530"/>
                        <a:buFont typeface="Noto Sans Symbols"/>
                        <a:buNone/>
                      </a:pPr>
                      <a:r>
                        <a:rPr lang="en-US" sz="1400" b="0" i="0" u="none" strike="noStrike" cap="none" spc="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Substance use disorder</a:t>
                      </a:r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42663" marR="142663" marT="142663" marB="1426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262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C9DD0"/>
                        </a:buClr>
                        <a:buSzPts val="1530"/>
                        <a:buFont typeface="Noto Sans Symbols"/>
                        <a:buNone/>
                      </a:pPr>
                      <a:r>
                        <a:rPr lang="en" sz="1400" b="0" i="0" u="none" strike="noStrike" cap="none" spc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8.1</a:t>
                      </a:r>
                      <a:endParaRPr lang="en" sz="1400" cap="none" spc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 marL="142663" marR="142663" marT="142663" marB="1426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262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C9DD0"/>
                        </a:buClr>
                        <a:buSzPts val="1530"/>
                        <a:buFont typeface="Noto Sans Symbols"/>
                        <a:buNone/>
                      </a:pPr>
                      <a:endParaRPr lang="en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42663" marR="142663" marT="142663" marB="1426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9439">
                <a:tc>
                  <a:txBody>
                    <a:bodyPr/>
                    <a:lstStyle/>
                    <a:p>
                      <a:pPr marL="68262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C9DD0"/>
                        </a:buClr>
                        <a:buSzPts val="1530"/>
                        <a:buFont typeface="Noto Sans Symbols"/>
                        <a:buNone/>
                      </a:pPr>
                      <a:r>
                        <a:rPr lang="en-US" sz="1400" b="0" i="0" u="none" strike="noStrike" cap="none" spc="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Bipolar disorder</a:t>
                      </a:r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42663" marR="142663" marT="142663" marB="1426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8262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C9DD0"/>
                        </a:buClr>
                        <a:buSzPts val="1530"/>
                        <a:buFont typeface="Noto Sans Symbols"/>
                        <a:buNone/>
                      </a:pPr>
                      <a:r>
                        <a:rPr lang="en" sz="1400" b="0" i="0" u="none" strike="noStrike" cap="none" spc="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          2.8             .</a:t>
                      </a:r>
                    </a:p>
                  </a:txBody>
                  <a:tcPr marL="142663" marR="142663" marT="142663" marB="1426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8262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C9DD0"/>
                        </a:buClr>
                        <a:buSzPts val="1530"/>
                        <a:buFont typeface="Noto Sans Symbols"/>
                        <a:buNone/>
                      </a:pPr>
                      <a:endParaRPr lang="en" sz="1400" b="0" i="0" u="none" strike="noStrike" cap="none" spc="0" dirty="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42663" marR="142663" marT="142663" marB="1426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9439">
                <a:tc>
                  <a:txBody>
                    <a:bodyPr/>
                    <a:lstStyle/>
                    <a:p>
                      <a:pPr marL="68262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C9DD0"/>
                        </a:buClr>
                        <a:buSzPts val="1530"/>
                        <a:buFont typeface="Noto Sans Symbols"/>
                        <a:buNone/>
                      </a:pPr>
                      <a:r>
                        <a:rPr lang="en-US" sz="1400" b="0" i="0" u="none" strike="noStrike" cap="none" spc="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Eating disorders</a:t>
                      </a:r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42663" marR="142663" marT="142663" marB="1426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262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C9DD0"/>
                        </a:buClr>
                        <a:buSzPts val="1530"/>
                        <a:buFont typeface="Noto Sans Symbols"/>
                        <a:buNone/>
                      </a:pPr>
                      <a:r>
                        <a:rPr lang="en" sz="1400" b="0" i="0" u="none" strike="noStrike" cap="none" spc="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           5-10              .</a:t>
                      </a:r>
                    </a:p>
                  </a:txBody>
                  <a:tcPr marL="142663" marR="142663" marT="142663" marB="1426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262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C9DD0"/>
                        </a:buClr>
                        <a:buSzPts val="1530"/>
                        <a:buFont typeface="Noto Sans Symbols"/>
                        <a:buNone/>
                      </a:pPr>
                      <a:endParaRPr lang="en" sz="1400" b="0" i="0" u="none" strike="noStrike" cap="none" spc="0" dirty="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42663" marR="142663" marT="142663" marB="1426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9439">
                <a:tc>
                  <a:txBody>
                    <a:bodyPr/>
                    <a:lstStyle/>
                    <a:p>
                      <a:pPr marL="68262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C9DD0"/>
                        </a:buClr>
                        <a:buSzPts val="1530"/>
                        <a:buFont typeface="Noto Sans Symbols"/>
                        <a:buNone/>
                      </a:pPr>
                      <a:r>
                        <a:rPr lang="en-US" sz="1400" b="0" i="0" u="none" strike="noStrike" cap="none" spc="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Schizophrenia</a:t>
                      </a:r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42663" marR="142663" marT="142663" marB="1426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8262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C9DD0"/>
                        </a:buClr>
                        <a:buSzPts val="1530"/>
                        <a:buFont typeface="Noto Sans Symbols"/>
                        <a:buNone/>
                      </a:pPr>
                      <a:r>
                        <a:rPr lang="en" sz="1400" b="0" i="0" u="none" strike="noStrike" cap="none" spc="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           0.3 – 0.7              .</a:t>
                      </a:r>
                    </a:p>
                  </a:txBody>
                  <a:tcPr marL="142663" marR="142663" marT="142663" marB="1426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8262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C9DD0"/>
                        </a:buClr>
                        <a:buSzPts val="1530"/>
                        <a:buFont typeface="Noto Sans Symbols"/>
                        <a:buNone/>
                      </a:pPr>
                      <a:endParaRPr lang="en" sz="1400" b="0" i="0" u="none" strike="noStrike" cap="none" spc="0" dirty="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42663" marR="142663" marT="142663" marB="1426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9439">
                <a:tc>
                  <a:txBody>
                    <a:bodyPr/>
                    <a:lstStyle/>
                    <a:p>
                      <a:pPr marL="68262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C9DD0"/>
                        </a:buClr>
                        <a:buSzPts val="1530"/>
                        <a:buFont typeface="Noto Sans Symbols"/>
                        <a:buNone/>
                      </a:pPr>
                      <a:r>
                        <a:rPr lang="en-US" sz="1400" b="1" i="0" u="none" strike="noStrike" cap="none" spc="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Any mental disorder</a:t>
                      </a:r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42663" marR="142663" marT="142663" marB="1426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262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C9DD0"/>
                        </a:buClr>
                        <a:buSzPts val="1530"/>
                        <a:buFont typeface="Noto Sans Symbols"/>
                        <a:buNone/>
                      </a:pPr>
                      <a:r>
                        <a:rPr lang="en" sz="1400" b="1" i="0" u="none" strike="noStrike" cap="none" spc="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         18.5             .</a:t>
                      </a:r>
                      <a:endParaRPr lang="en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42663" marR="142663" marT="142663" marB="1426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262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C9DD0"/>
                        </a:buClr>
                        <a:buSzPts val="1530"/>
                        <a:buFont typeface="Noto Sans Symbols"/>
                        <a:buNone/>
                      </a:pPr>
                      <a:endParaRPr lang="en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42663" marR="142663" marT="142663" marB="1426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20D43D6-D220-4613-BF58-41FF41DB90FA}"/>
              </a:ext>
            </a:extLst>
          </p:cNvPr>
          <p:cNvSpPr txBox="1"/>
          <p:nvPr/>
        </p:nvSpPr>
        <p:spPr>
          <a:xfrm>
            <a:off x="8749563" y="6191454"/>
            <a:ext cx="3192501" cy="278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Courtesy of Mental Health First Aid USA</a:t>
            </a:r>
          </a:p>
        </p:txBody>
      </p:sp>
    </p:spTree>
    <p:extLst>
      <p:ext uri="{BB962C8B-B14F-4D97-AF65-F5344CB8AC3E}">
        <p14:creationId xmlns:p14="http://schemas.microsoft.com/office/powerpoint/2010/main" val="1252993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4F78DAAE-B0C3-49A3-8AB1-AD2FF0E36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6A8A81D-3338-4B0F-A26F-A3D259D27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801794"/>
            <a:ext cx="11000237" cy="52482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0155665-7CE2-4939-AE5E-020DC1D20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Google Shape;97;p17" descr="Table showing the percentage of U.S. Adults by type of mental disorder.">
            <a:extLst>
              <a:ext uri="{FF2B5EF4-FFF2-40B4-BE49-F238E27FC236}">
                <a16:creationId xmlns:a16="http://schemas.microsoft.com/office/drawing/2014/main" id="{8B281BBB-94AB-48D0-9C80-AB36632901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8991950"/>
              </p:ext>
            </p:extLst>
          </p:nvPr>
        </p:nvGraphicFramePr>
        <p:xfrm>
          <a:off x="1278671" y="1284394"/>
          <a:ext cx="9729828" cy="428306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556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7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5645">
                  <a:extLst>
                    <a:ext uri="{9D8B030D-6E8A-4147-A177-3AD203B41FA5}">
                      <a16:colId xmlns:a16="http://schemas.microsoft.com/office/drawing/2014/main" val="2824412622"/>
                    </a:ext>
                  </a:extLst>
                </a:gridCol>
              </a:tblGrid>
              <a:tr h="576994">
                <a:tc>
                  <a:txBody>
                    <a:bodyPr/>
                    <a:lstStyle/>
                    <a:p>
                      <a:pPr marL="68262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C9DD0"/>
                        </a:buClr>
                        <a:buSzPts val="1530"/>
                        <a:buFont typeface="Noto Sans Symbols"/>
                        <a:buNone/>
                      </a:pPr>
                      <a:r>
                        <a:rPr lang="en-US" sz="1700" b="0" i="0" u="none" strike="noStrike" cap="all" spc="150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Type of Mental Disorder</a:t>
                      </a:r>
                      <a:endParaRPr lang="en-US" sz="1700" b="0" cap="all" spc="150" dirty="0">
                        <a:solidFill>
                          <a:schemeClr val="lt1"/>
                        </a:solidFill>
                      </a:endParaRPr>
                    </a:p>
                  </a:txBody>
                  <a:tcPr marL="142663" marR="142663" marT="142663" marB="1426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tc>
                  <a:txBody>
                    <a:bodyPr/>
                    <a:lstStyle/>
                    <a:p>
                      <a:pPr marL="68262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C9DD0"/>
                        </a:buClr>
                        <a:buSzPts val="1530"/>
                        <a:buFont typeface="Noto Sans Symbols"/>
                        <a:buNone/>
                      </a:pPr>
                      <a:r>
                        <a:rPr lang="en-US" sz="1700" b="0" i="0" u="none" strike="noStrike" cap="all" spc="150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% US Adults</a:t>
                      </a:r>
                      <a:endParaRPr lang="en-US" sz="1700" b="0" cap="all" spc="150" dirty="0">
                        <a:solidFill>
                          <a:schemeClr val="lt1"/>
                        </a:solidFill>
                      </a:endParaRPr>
                    </a:p>
                  </a:txBody>
                  <a:tcPr marL="142663" marR="142663" marT="142663" marB="1426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tc>
                  <a:txBody>
                    <a:bodyPr/>
                    <a:lstStyle/>
                    <a:p>
                      <a:pPr marL="68262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C9DD0"/>
                        </a:buClr>
                        <a:buSzPts val="1530"/>
                        <a:buFont typeface="Noto Sans Symbols"/>
                        <a:buNone/>
                      </a:pPr>
                      <a:r>
                        <a:rPr lang="en-US" sz="1700" b="0" cap="all" spc="150" dirty="0">
                          <a:solidFill>
                            <a:schemeClr val="lt1"/>
                          </a:solidFill>
                        </a:rPr>
                        <a:t>In LAW</a:t>
                      </a:r>
                    </a:p>
                  </a:txBody>
                  <a:tcPr marL="142663" marR="142663" marT="142663" marB="1426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439">
                <a:tc>
                  <a:txBody>
                    <a:bodyPr/>
                    <a:lstStyle/>
                    <a:p>
                      <a:pPr marL="68262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C9DD0"/>
                        </a:buClr>
                        <a:buSzPts val="1530"/>
                        <a:buFont typeface="Noto Sans Symbols"/>
                        <a:buNone/>
                      </a:pPr>
                      <a:r>
                        <a:rPr lang="en-US" sz="1400" b="0" i="0" u="none" strike="noStrike" cap="none" spc="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Anxiety disorder</a:t>
                      </a:r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42663" marR="142663" marT="142663" marB="1426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262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C9DD0"/>
                        </a:buClr>
                        <a:buSzPts val="1530"/>
                        <a:buFont typeface="Noto Sans Symbols"/>
                        <a:buNone/>
                      </a:pPr>
                      <a:r>
                        <a:rPr lang="en" sz="1400" b="0" i="0" u="none" strike="noStrike" cap="none" spc="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          </a:t>
                      </a:r>
                      <a:r>
                        <a:rPr lang="en" sz="1400" b="0" i="0" u="none" strike="noStrike" cap="none" spc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18.1</a:t>
                      </a:r>
                      <a:r>
                        <a:rPr lang="en" sz="1400" b="0" i="0" u="none" strike="noStrike" cap="none" spc="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            .</a:t>
                      </a:r>
                    </a:p>
                  </a:txBody>
                  <a:tcPr marL="142663" marR="142663" marT="142663" marB="1426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262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C9DD0"/>
                        </a:buClr>
                        <a:buSzPts val="1530"/>
                        <a:buFont typeface="Noto Sans Symbols"/>
                        <a:buNone/>
                      </a:pPr>
                      <a:r>
                        <a:rPr lang="en" sz="1400" b="0" i="0" u="none" strike="noStrike" cap="none" spc="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61.1</a:t>
                      </a:r>
                    </a:p>
                  </a:txBody>
                  <a:tcPr marL="142663" marR="142663" marT="142663" marB="1426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439">
                <a:tc>
                  <a:txBody>
                    <a:bodyPr/>
                    <a:lstStyle/>
                    <a:p>
                      <a:pPr marL="68262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C9DD0"/>
                        </a:buClr>
                        <a:buSzPts val="1530"/>
                        <a:buFont typeface="Noto Sans Symbols"/>
                        <a:buNone/>
                      </a:pPr>
                      <a:r>
                        <a:rPr lang="en-US" sz="1400" b="0" i="0" u="none" strike="noStrike" cap="none" spc="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Major depressive disorder</a:t>
                      </a:r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42663" marR="142663" marT="142663" marB="1426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8262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C9DD0"/>
                        </a:buClr>
                        <a:buSzPts val="1530"/>
                        <a:buFont typeface="Noto Sans Symbols"/>
                        <a:buNone/>
                      </a:pPr>
                      <a:r>
                        <a:rPr lang="en" sz="1400" b="0" i="0" u="none" strike="noStrike" cap="none" spc="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            </a:t>
                      </a:r>
                      <a:r>
                        <a:rPr lang="en" sz="1400" b="0" i="0" u="none" strike="noStrike" cap="none" spc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6.8</a:t>
                      </a:r>
                      <a:r>
                        <a:rPr lang="en" sz="1400" b="0" i="0" u="none" strike="noStrike" cap="none" spc="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            .</a:t>
                      </a:r>
                    </a:p>
                  </a:txBody>
                  <a:tcPr marL="142663" marR="142663" marT="142663" marB="1426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8262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C9DD0"/>
                        </a:buClr>
                        <a:buSzPts val="1530"/>
                        <a:buFont typeface="Noto Sans Symbols"/>
                        <a:buNone/>
                      </a:pPr>
                      <a:r>
                        <a:rPr lang="en" sz="1400" b="0" i="0" u="none" strike="noStrike" cap="none" spc="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45.7</a:t>
                      </a:r>
                    </a:p>
                  </a:txBody>
                  <a:tcPr marL="142663" marR="142663" marT="142663" marB="1426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9439">
                <a:tc>
                  <a:txBody>
                    <a:bodyPr/>
                    <a:lstStyle/>
                    <a:p>
                      <a:pPr marL="68262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C9DD0"/>
                        </a:buClr>
                        <a:buSzPts val="1530"/>
                        <a:buFont typeface="Noto Sans Symbols"/>
                        <a:buNone/>
                      </a:pPr>
                      <a:r>
                        <a:rPr lang="en-US" sz="1400" b="0" i="0" u="none" strike="noStrike" cap="none" spc="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Substance use disorder</a:t>
                      </a:r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42663" marR="142663" marT="142663" marB="1426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262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C9DD0"/>
                        </a:buClr>
                        <a:buSzPts val="1530"/>
                        <a:buFont typeface="Noto Sans Symbols"/>
                        <a:buNone/>
                      </a:pPr>
                      <a:r>
                        <a:rPr lang="en" sz="1400" b="0" i="0" u="none" strike="noStrike" cap="none" spc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8.1</a:t>
                      </a:r>
                      <a:endParaRPr lang="en" sz="1400" cap="none" spc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 marL="142663" marR="142663" marT="142663" marB="1426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262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C9DD0"/>
                        </a:buClr>
                        <a:buSzPts val="1530"/>
                        <a:buFont typeface="Noto Sans Symbols"/>
                        <a:buNone/>
                      </a:pPr>
                      <a:endParaRPr lang="en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42663" marR="142663" marT="142663" marB="1426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9439">
                <a:tc>
                  <a:txBody>
                    <a:bodyPr/>
                    <a:lstStyle/>
                    <a:p>
                      <a:pPr marL="68262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C9DD0"/>
                        </a:buClr>
                        <a:buSzPts val="1530"/>
                        <a:buFont typeface="Noto Sans Symbols"/>
                        <a:buNone/>
                      </a:pPr>
                      <a:r>
                        <a:rPr lang="en-US" sz="1400" b="0" i="0" u="none" strike="noStrike" cap="none" spc="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Bipolar disorder</a:t>
                      </a:r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42663" marR="142663" marT="142663" marB="1426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8262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C9DD0"/>
                        </a:buClr>
                        <a:buSzPts val="1530"/>
                        <a:buFont typeface="Noto Sans Symbols"/>
                        <a:buNone/>
                      </a:pPr>
                      <a:r>
                        <a:rPr lang="en" sz="1400" b="0" i="0" u="none" strike="noStrike" cap="none" spc="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          2.8             .</a:t>
                      </a:r>
                    </a:p>
                  </a:txBody>
                  <a:tcPr marL="142663" marR="142663" marT="142663" marB="1426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8262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C9DD0"/>
                        </a:buClr>
                        <a:buSzPts val="1530"/>
                        <a:buFont typeface="Noto Sans Symbols"/>
                        <a:buNone/>
                      </a:pPr>
                      <a:endParaRPr lang="en" sz="1400" b="0" i="0" u="none" strike="noStrike" cap="none" spc="0" dirty="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42663" marR="142663" marT="142663" marB="1426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9439">
                <a:tc>
                  <a:txBody>
                    <a:bodyPr/>
                    <a:lstStyle/>
                    <a:p>
                      <a:pPr marL="68262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C9DD0"/>
                        </a:buClr>
                        <a:buSzPts val="1530"/>
                        <a:buFont typeface="Noto Sans Symbols"/>
                        <a:buNone/>
                      </a:pPr>
                      <a:r>
                        <a:rPr lang="en-US" sz="1400" b="0" i="0" u="none" strike="noStrike" cap="none" spc="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Eating disorders</a:t>
                      </a:r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42663" marR="142663" marT="142663" marB="1426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262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C9DD0"/>
                        </a:buClr>
                        <a:buSzPts val="1530"/>
                        <a:buFont typeface="Noto Sans Symbols"/>
                        <a:buNone/>
                      </a:pPr>
                      <a:r>
                        <a:rPr lang="en" sz="1400" b="0" i="0" u="none" strike="noStrike" cap="none" spc="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           5-10              .</a:t>
                      </a:r>
                    </a:p>
                  </a:txBody>
                  <a:tcPr marL="142663" marR="142663" marT="142663" marB="1426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262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C9DD0"/>
                        </a:buClr>
                        <a:buSzPts val="1530"/>
                        <a:buFont typeface="Noto Sans Symbols"/>
                        <a:buNone/>
                      </a:pPr>
                      <a:endParaRPr lang="en" sz="1400" b="0" i="0" u="none" strike="noStrike" cap="none" spc="0" dirty="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42663" marR="142663" marT="142663" marB="1426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9439">
                <a:tc>
                  <a:txBody>
                    <a:bodyPr/>
                    <a:lstStyle/>
                    <a:p>
                      <a:pPr marL="68262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C9DD0"/>
                        </a:buClr>
                        <a:buSzPts val="1530"/>
                        <a:buFont typeface="Noto Sans Symbols"/>
                        <a:buNone/>
                      </a:pPr>
                      <a:r>
                        <a:rPr lang="en-US" sz="1400" b="0" i="0" u="none" strike="noStrike" cap="none" spc="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Schizophrenia</a:t>
                      </a:r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42663" marR="142663" marT="142663" marB="1426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8262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C9DD0"/>
                        </a:buClr>
                        <a:buSzPts val="1530"/>
                        <a:buFont typeface="Noto Sans Symbols"/>
                        <a:buNone/>
                      </a:pPr>
                      <a:r>
                        <a:rPr lang="en" sz="1400" b="0" i="0" u="none" strike="noStrike" cap="none" spc="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           0.3 – 0.7              .</a:t>
                      </a:r>
                    </a:p>
                  </a:txBody>
                  <a:tcPr marL="142663" marR="142663" marT="142663" marB="1426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8262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C9DD0"/>
                        </a:buClr>
                        <a:buSzPts val="1530"/>
                        <a:buFont typeface="Noto Sans Symbols"/>
                        <a:buNone/>
                      </a:pPr>
                      <a:endParaRPr lang="en" sz="1400" b="0" i="0" u="none" strike="noStrike" cap="none" spc="0" dirty="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42663" marR="142663" marT="142663" marB="1426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9439">
                <a:tc>
                  <a:txBody>
                    <a:bodyPr/>
                    <a:lstStyle/>
                    <a:p>
                      <a:pPr marL="68262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C9DD0"/>
                        </a:buClr>
                        <a:buSzPts val="1530"/>
                        <a:buFont typeface="Noto Sans Symbols"/>
                        <a:buNone/>
                      </a:pPr>
                      <a:r>
                        <a:rPr lang="en-US" sz="1400" b="1" i="0" u="none" strike="noStrike" cap="none" spc="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Any mental disorder</a:t>
                      </a:r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42663" marR="142663" marT="142663" marB="1426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262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C9DD0"/>
                        </a:buClr>
                        <a:buSzPts val="1530"/>
                        <a:buFont typeface="Noto Sans Symbols"/>
                        <a:buNone/>
                      </a:pPr>
                      <a:r>
                        <a:rPr lang="en" sz="1400" b="1" i="0" u="none" strike="noStrike" cap="none" spc="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         18.5             .</a:t>
                      </a:r>
                      <a:endParaRPr lang="en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42663" marR="142663" marT="142663" marB="1426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262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C9DD0"/>
                        </a:buClr>
                        <a:buSzPts val="1530"/>
                        <a:buFont typeface="Noto Sans Symbols"/>
                        <a:buNone/>
                      </a:pPr>
                      <a:endParaRPr lang="en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42663" marR="142663" marT="142663" marB="1426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20D43D6-D220-4613-BF58-41FF41DB90FA}"/>
              </a:ext>
            </a:extLst>
          </p:cNvPr>
          <p:cNvSpPr txBox="1"/>
          <p:nvPr/>
        </p:nvSpPr>
        <p:spPr>
          <a:xfrm>
            <a:off x="8749563" y="6191454"/>
            <a:ext cx="3192501" cy="278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Courtesy of Mental Health First Aid USA</a:t>
            </a:r>
          </a:p>
        </p:txBody>
      </p:sp>
    </p:spTree>
    <p:extLst>
      <p:ext uri="{BB962C8B-B14F-4D97-AF65-F5344CB8AC3E}">
        <p14:creationId xmlns:p14="http://schemas.microsoft.com/office/powerpoint/2010/main" val="946549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4F78DAAE-B0C3-49A3-8AB1-AD2FF0E36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6A8A81D-3338-4B0F-A26F-A3D259D27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801794"/>
            <a:ext cx="11000237" cy="52482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0155665-7CE2-4939-AE5E-020DC1D20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Google Shape;97;p17" descr="Table showing the percentage of U.S. Adults by type of mental disorder.">
            <a:extLst>
              <a:ext uri="{FF2B5EF4-FFF2-40B4-BE49-F238E27FC236}">
                <a16:creationId xmlns:a16="http://schemas.microsoft.com/office/drawing/2014/main" id="{8B281BBB-94AB-48D0-9C80-AB366329013B}"/>
              </a:ext>
            </a:extLst>
          </p:cNvPr>
          <p:cNvGraphicFramePr/>
          <p:nvPr/>
        </p:nvGraphicFramePr>
        <p:xfrm>
          <a:off x="1278671" y="1284394"/>
          <a:ext cx="9729828" cy="428306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556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7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5645">
                  <a:extLst>
                    <a:ext uri="{9D8B030D-6E8A-4147-A177-3AD203B41FA5}">
                      <a16:colId xmlns:a16="http://schemas.microsoft.com/office/drawing/2014/main" val="2824412622"/>
                    </a:ext>
                  </a:extLst>
                </a:gridCol>
              </a:tblGrid>
              <a:tr h="576994">
                <a:tc>
                  <a:txBody>
                    <a:bodyPr/>
                    <a:lstStyle/>
                    <a:p>
                      <a:pPr marL="68262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C9DD0"/>
                        </a:buClr>
                        <a:buSzPts val="1530"/>
                        <a:buFont typeface="Noto Sans Symbols"/>
                        <a:buNone/>
                      </a:pPr>
                      <a:r>
                        <a:rPr lang="en-US" sz="1700" b="0" i="0" u="none" strike="noStrike" cap="all" spc="150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Type of Mental Disorder</a:t>
                      </a:r>
                      <a:endParaRPr lang="en-US" sz="1700" b="0" cap="all" spc="150" dirty="0">
                        <a:solidFill>
                          <a:schemeClr val="lt1"/>
                        </a:solidFill>
                      </a:endParaRPr>
                    </a:p>
                  </a:txBody>
                  <a:tcPr marL="142663" marR="142663" marT="142663" marB="1426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tc>
                  <a:txBody>
                    <a:bodyPr/>
                    <a:lstStyle/>
                    <a:p>
                      <a:pPr marL="68262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C9DD0"/>
                        </a:buClr>
                        <a:buSzPts val="1530"/>
                        <a:buFont typeface="Noto Sans Symbols"/>
                        <a:buNone/>
                      </a:pPr>
                      <a:r>
                        <a:rPr lang="en-US" sz="1700" b="0" i="0" u="none" strike="noStrike" cap="all" spc="150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% US Adults</a:t>
                      </a:r>
                      <a:endParaRPr lang="en-US" sz="1700" b="0" cap="all" spc="150" dirty="0">
                        <a:solidFill>
                          <a:schemeClr val="lt1"/>
                        </a:solidFill>
                      </a:endParaRPr>
                    </a:p>
                  </a:txBody>
                  <a:tcPr marL="142663" marR="142663" marT="142663" marB="1426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tc>
                  <a:txBody>
                    <a:bodyPr/>
                    <a:lstStyle/>
                    <a:p>
                      <a:pPr marL="68262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C9DD0"/>
                        </a:buClr>
                        <a:buSzPts val="1530"/>
                        <a:buFont typeface="Noto Sans Symbols"/>
                        <a:buNone/>
                      </a:pPr>
                      <a:r>
                        <a:rPr lang="en-US" sz="1700" b="0" cap="all" spc="150" dirty="0">
                          <a:solidFill>
                            <a:schemeClr val="lt1"/>
                          </a:solidFill>
                        </a:rPr>
                        <a:t>In LAW</a:t>
                      </a:r>
                    </a:p>
                  </a:txBody>
                  <a:tcPr marL="142663" marR="142663" marT="142663" marB="1426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439">
                <a:tc>
                  <a:txBody>
                    <a:bodyPr/>
                    <a:lstStyle/>
                    <a:p>
                      <a:pPr marL="68262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C9DD0"/>
                        </a:buClr>
                        <a:buSzPts val="1530"/>
                        <a:buFont typeface="Noto Sans Symbols"/>
                        <a:buNone/>
                      </a:pPr>
                      <a:r>
                        <a:rPr lang="en-US" sz="1400" b="0" i="0" u="none" strike="noStrike" cap="none" spc="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Anxiety disorder</a:t>
                      </a:r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42663" marR="142663" marT="142663" marB="1426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262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C9DD0"/>
                        </a:buClr>
                        <a:buSzPts val="1530"/>
                        <a:buFont typeface="Noto Sans Symbols"/>
                        <a:buNone/>
                      </a:pPr>
                      <a:r>
                        <a:rPr lang="en" sz="1400" b="0" i="0" u="none" strike="noStrike" cap="none" spc="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          </a:t>
                      </a:r>
                      <a:r>
                        <a:rPr lang="en" sz="1400" b="0" i="0" u="none" strike="noStrike" cap="none" spc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18.1</a:t>
                      </a:r>
                      <a:r>
                        <a:rPr lang="en" sz="1400" b="0" i="0" u="none" strike="noStrike" cap="none" spc="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            .</a:t>
                      </a:r>
                    </a:p>
                  </a:txBody>
                  <a:tcPr marL="142663" marR="142663" marT="142663" marB="1426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262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C9DD0"/>
                        </a:buClr>
                        <a:buSzPts val="1530"/>
                        <a:buFont typeface="Noto Sans Symbols"/>
                        <a:buNone/>
                      </a:pPr>
                      <a:r>
                        <a:rPr lang="en" sz="1400" b="0" i="0" u="none" strike="noStrike" cap="none" spc="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61.1</a:t>
                      </a:r>
                    </a:p>
                  </a:txBody>
                  <a:tcPr marL="142663" marR="142663" marT="142663" marB="1426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439">
                <a:tc>
                  <a:txBody>
                    <a:bodyPr/>
                    <a:lstStyle/>
                    <a:p>
                      <a:pPr marL="68262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C9DD0"/>
                        </a:buClr>
                        <a:buSzPts val="1530"/>
                        <a:buFont typeface="Noto Sans Symbols"/>
                        <a:buNone/>
                      </a:pPr>
                      <a:r>
                        <a:rPr lang="en-US" sz="1400" b="0" i="0" u="none" strike="noStrike" cap="none" spc="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Major depressive disorder</a:t>
                      </a:r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42663" marR="142663" marT="142663" marB="1426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8262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C9DD0"/>
                        </a:buClr>
                        <a:buSzPts val="1530"/>
                        <a:buFont typeface="Noto Sans Symbols"/>
                        <a:buNone/>
                      </a:pPr>
                      <a:r>
                        <a:rPr lang="en" sz="1400" b="0" i="0" u="none" strike="noStrike" cap="none" spc="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            </a:t>
                      </a:r>
                      <a:r>
                        <a:rPr lang="en" sz="1400" b="0" i="0" u="none" strike="noStrike" cap="none" spc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6.8</a:t>
                      </a:r>
                      <a:r>
                        <a:rPr lang="en" sz="1400" b="0" i="0" u="none" strike="noStrike" cap="none" spc="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            .</a:t>
                      </a:r>
                    </a:p>
                  </a:txBody>
                  <a:tcPr marL="142663" marR="142663" marT="142663" marB="1426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8262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C9DD0"/>
                        </a:buClr>
                        <a:buSzPts val="1530"/>
                        <a:buFont typeface="Noto Sans Symbols"/>
                        <a:buNone/>
                      </a:pPr>
                      <a:r>
                        <a:rPr lang="en" sz="1400" b="0" i="0" u="none" strike="noStrike" cap="none" spc="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45.7</a:t>
                      </a:r>
                    </a:p>
                  </a:txBody>
                  <a:tcPr marL="142663" marR="142663" marT="142663" marB="1426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9439">
                <a:tc>
                  <a:txBody>
                    <a:bodyPr/>
                    <a:lstStyle/>
                    <a:p>
                      <a:pPr marL="68262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C9DD0"/>
                        </a:buClr>
                        <a:buSzPts val="1530"/>
                        <a:buFont typeface="Noto Sans Symbols"/>
                        <a:buNone/>
                      </a:pPr>
                      <a:r>
                        <a:rPr lang="en-US" sz="1400" b="0" i="0" u="none" strike="noStrike" cap="none" spc="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Substance use disorder</a:t>
                      </a:r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42663" marR="142663" marT="142663" marB="1426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262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C9DD0"/>
                        </a:buClr>
                        <a:buSzPts val="1530"/>
                        <a:buFont typeface="Noto Sans Symbols"/>
                        <a:buNone/>
                      </a:pPr>
                      <a:r>
                        <a:rPr lang="en" sz="1400" b="0" i="0" u="none" strike="noStrike" cap="none" spc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8.1</a:t>
                      </a:r>
                      <a:endParaRPr lang="en" sz="1400" cap="none" spc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 marL="142663" marR="142663" marT="142663" marB="1426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262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C9DD0"/>
                        </a:buClr>
                        <a:buSzPts val="1530"/>
                        <a:buFont typeface="Noto Sans Symbols"/>
                        <a:buNone/>
                      </a:pPr>
                      <a:r>
                        <a:rPr lang="en" sz="1400" cap="none" spc="0" dirty="0">
                          <a:solidFill>
                            <a:schemeClr val="tx1"/>
                          </a:solidFill>
                        </a:rPr>
                        <a:t>20.6 </a:t>
                      </a: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A; 21.6 O</a:t>
                      </a:r>
                      <a:endParaRPr lang="en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42663" marR="142663" marT="142663" marB="1426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9439">
                <a:tc>
                  <a:txBody>
                    <a:bodyPr/>
                    <a:lstStyle/>
                    <a:p>
                      <a:pPr marL="68262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C9DD0"/>
                        </a:buClr>
                        <a:buSzPts val="1530"/>
                        <a:buFont typeface="Noto Sans Symbols"/>
                        <a:buNone/>
                      </a:pPr>
                      <a:r>
                        <a:rPr lang="en-US" sz="1400" b="0" i="0" u="none" strike="noStrike" cap="none" spc="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Bipolar disorder</a:t>
                      </a:r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42663" marR="142663" marT="142663" marB="1426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8262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C9DD0"/>
                        </a:buClr>
                        <a:buSzPts val="1530"/>
                        <a:buFont typeface="Noto Sans Symbols"/>
                        <a:buNone/>
                      </a:pPr>
                      <a:r>
                        <a:rPr lang="en" sz="1400" b="0" i="0" u="none" strike="noStrike" cap="none" spc="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          2.8             .</a:t>
                      </a:r>
                    </a:p>
                  </a:txBody>
                  <a:tcPr marL="142663" marR="142663" marT="142663" marB="1426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8262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C9DD0"/>
                        </a:buClr>
                        <a:buSzPts val="1530"/>
                        <a:buFont typeface="Noto Sans Symbols"/>
                        <a:buNone/>
                      </a:pPr>
                      <a:endParaRPr lang="en" sz="1400" b="0" i="0" u="none" strike="noStrike" cap="none" spc="0" dirty="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42663" marR="142663" marT="142663" marB="1426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9439">
                <a:tc>
                  <a:txBody>
                    <a:bodyPr/>
                    <a:lstStyle/>
                    <a:p>
                      <a:pPr marL="68262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C9DD0"/>
                        </a:buClr>
                        <a:buSzPts val="1530"/>
                        <a:buFont typeface="Noto Sans Symbols"/>
                        <a:buNone/>
                      </a:pPr>
                      <a:r>
                        <a:rPr lang="en-US" sz="1400" b="0" i="0" u="none" strike="noStrike" cap="none" spc="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Eating disorders</a:t>
                      </a:r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42663" marR="142663" marT="142663" marB="1426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262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C9DD0"/>
                        </a:buClr>
                        <a:buSzPts val="1530"/>
                        <a:buFont typeface="Noto Sans Symbols"/>
                        <a:buNone/>
                      </a:pPr>
                      <a:r>
                        <a:rPr lang="en" sz="1400" b="0" i="0" u="none" strike="noStrike" cap="none" spc="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           5-10              .</a:t>
                      </a:r>
                    </a:p>
                  </a:txBody>
                  <a:tcPr marL="142663" marR="142663" marT="142663" marB="1426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262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C9DD0"/>
                        </a:buClr>
                        <a:buSzPts val="1530"/>
                        <a:buFont typeface="Noto Sans Symbols"/>
                        <a:buNone/>
                      </a:pPr>
                      <a:endParaRPr lang="en" sz="1400" b="0" i="0" u="none" strike="noStrike" cap="none" spc="0" dirty="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42663" marR="142663" marT="142663" marB="1426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9439">
                <a:tc>
                  <a:txBody>
                    <a:bodyPr/>
                    <a:lstStyle/>
                    <a:p>
                      <a:pPr marL="68262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C9DD0"/>
                        </a:buClr>
                        <a:buSzPts val="1530"/>
                        <a:buFont typeface="Noto Sans Symbols"/>
                        <a:buNone/>
                      </a:pPr>
                      <a:r>
                        <a:rPr lang="en-US" sz="1400" b="0" i="0" u="none" strike="noStrike" cap="none" spc="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Schizophrenia</a:t>
                      </a:r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42663" marR="142663" marT="142663" marB="1426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8262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C9DD0"/>
                        </a:buClr>
                        <a:buSzPts val="1530"/>
                        <a:buFont typeface="Noto Sans Symbols"/>
                        <a:buNone/>
                      </a:pPr>
                      <a:r>
                        <a:rPr lang="en" sz="1400" b="0" i="0" u="none" strike="noStrike" cap="none" spc="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           0.3 – 0.7              .</a:t>
                      </a:r>
                    </a:p>
                  </a:txBody>
                  <a:tcPr marL="142663" marR="142663" marT="142663" marB="1426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8262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C9DD0"/>
                        </a:buClr>
                        <a:buSzPts val="1530"/>
                        <a:buFont typeface="Noto Sans Symbols"/>
                        <a:buNone/>
                      </a:pPr>
                      <a:endParaRPr lang="en" sz="1400" b="0" i="0" u="none" strike="noStrike" cap="none" spc="0" dirty="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42663" marR="142663" marT="142663" marB="1426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9439">
                <a:tc>
                  <a:txBody>
                    <a:bodyPr/>
                    <a:lstStyle/>
                    <a:p>
                      <a:pPr marL="68262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C9DD0"/>
                        </a:buClr>
                        <a:buSzPts val="1530"/>
                        <a:buFont typeface="Noto Sans Symbols"/>
                        <a:buNone/>
                      </a:pPr>
                      <a:r>
                        <a:rPr lang="en-US" sz="1400" b="1" i="0" u="none" strike="noStrike" cap="none" spc="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Any mental disorder</a:t>
                      </a:r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42663" marR="142663" marT="142663" marB="1426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262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C9DD0"/>
                        </a:buClr>
                        <a:buSzPts val="1530"/>
                        <a:buFont typeface="Noto Sans Symbols"/>
                        <a:buNone/>
                      </a:pPr>
                      <a:r>
                        <a:rPr lang="en" sz="1400" b="1" i="0" u="none" strike="noStrike" cap="none" spc="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         18.5             .</a:t>
                      </a:r>
                      <a:endParaRPr lang="en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42663" marR="142663" marT="142663" marB="1426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262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C9DD0"/>
                        </a:buClr>
                        <a:buSzPts val="1530"/>
                        <a:buFont typeface="Noto Sans Symbols"/>
                        <a:buNone/>
                      </a:pPr>
                      <a:endParaRPr lang="en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42663" marR="142663" marT="142663" marB="1426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20D43D6-D220-4613-BF58-41FF41DB90FA}"/>
              </a:ext>
            </a:extLst>
          </p:cNvPr>
          <p:cNvSpPr txBox="1"/>
          <p:nvPr/>
        </p:nvSpPr>
        <p:spPr>
          <a:xfrm>
            <a:off x="8749563" y="6191454"/>
            <a:ext cx="3192501" cy="278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Courtesy of Mental Health First Aid USA</a:t>
            </a:r>
          </a:p>
        </p:txBody>
      </p:sp>
    </p:spTree>
    <p:extLst>
      <p:ext uri="{BB962C8B-B14F-4D97-AF65-F5344CB8AC3E}">
        <p14:creationId xmlns:p14="http://schemas.microsoft.com/office/powerpoint/2010/main" val="1259158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2492</Words>
  <Application>Microsoft Office PowerPoint</Application>
  <PresentationFormat>Widescreen</PresentationFormat>
  <Paragraphs>437</Paragraphs>
  <Slides>39</Slides>
  <Notes>39</Notes>
  <HiddenSlides>5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Arial</vt:lpstr>
      <vt:lpstr>Arial Black</vt:lpstr>
      <vt:lpstr>Bradley Hand ITC</vt:lpstr>
      <vt:lpstr>Calibri</vt:lpstr>
      <vt:lpstr>Century Gothic</vt:lpstr>
      <vt:lpstr>Freestyle Script</vt:lpstr>
      <vt:lpstr>Noto Sans Symbols</vt:lpstr>
      <vt:lpstr>Open Sans</vt:lpstr>
      <vt:lpstr>Wingdings 3</vt:lpstr>
      <vt:lpstr>Ion</vt:lpstr>
      <vt:lpstr>Ion Boardroom</vt:lpstr>
      <vt:lpstr>    </vt:lpstr>
      <vt:lpstr>    </vt:lpstr>
      <vt:lpstr>Topics for Today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Mental Health Issues</vt:lpstr>
      <vt:lpstr>Alcohol Use</vt:lpstr>
      <vt:lpstr>Drug Use – Illicit or Licit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can we help others?</vt:lpstr>
      <vt:lpstr>Say THIS  .  .  .  Not THAT</vt:lpstr>
      <vt:lpstr>PowerPoint Presentation</vt:lpstr>
      <vt:lpstr>PowerPoint Presentation</vt:lpstr>
      <vt:lpstr>Encourage Others in the same way you care for yourself.</vt:lpstr>
      <vt:lpstr>PowerPoint Presentation</vt:lpstr>
      <vt:lpstr>PowerPoint Presentation</vt:lpstr>
      <vt:lpstr>Sometimes, despite our best efforts, crises can occur.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Resources</vt:lpstr>
      <vt:lpstr>Mental Health Matters!</vt:lpstr>
      <vt:lpstr>PowerPoint Presentation</vt:lpstr>
      <vt:lpstr>Training Options</vt:lpstr>
      <vt:lpstr>Contact Us!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</dc:title>
  <dc:creator>Barbara Kinter</dc:creator>
  <cp:lastModifiedBy>MRD-LG</cp:lastModifiedBy>
  <cp:revision>13</cp:revision>
  <dcterms:created xsi:type="dcterms:W3CDTF">2020-04-16T13:06:24Z</dcterms:created>
  <dcterms:modified xsi:type="dcterms:W3CDTF">2020-05-04T19:45:29Z</dcterms:modified>
</cp:coreProperties>
</file>