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3" r:id="rId5"/>
    <p:sldId id="268" r:id="rId6"/>
    <p:sldId id="269" r:id="rId7"/>
    <p:sldId id="271" r:id="rId8"/>
    <p:sldId id="277" r:id="rId9"/>
    <p:sldId id="270" r:id="rId10"/>
    <p:sldId id="272" r:id="rId11"/>
    <p:sldId id="274" r:id="rId12"/>
    <p:sldId id="276" r:id="rId13"/>
    <p:sldId id="275" r:id="rId14"/>
  </p:sldIdLst>
  <p:sldSz cx="11887200" cy="6858000"/>
  <p:notesSz cx="118872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Loeb" initials="NL" lastIdx="10" clrIdx="0">
    <p:extLst>
      <p:ext uri="{19B8F6BF-5375-455C-9EA6-DF929625EA0E}">
        <p15:presenceInfo xmlns:p15="http://schemas.microsoft.com/office/powerpoint/2012/main" userId="Natalie Loe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121"/>
    <a:srgbClr val="183A63"/>
    <a:srgbClr val="FDEDD8"/>
    <a:srgbClr val="CDC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EF727-14CE-46C8-BCCA-C6EB8BBF998D}" v="40" dt="2020-04-14T17:10:34.1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3781" autoAdjust="0"/>
  </p:normalViewPr>
  <p:slideViewPr>
    <p:cSldViewPr>
      <p:cViewPr varScale="1">
        <p:scale>
          <a:sx n="55" d="100"/>
          <a:sy n="55" d="100"/>
        </p:scale>
        <p:origin x="64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151438"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732588" y="0"/>
            <a:ext cx="5151437" cy="344488"/>
          </a:xfrm>
          <a:prstGeom prst="rect">
            <a:avLst/>
          </a:prstGeom>
        </p:spPr>
        <p:txBody>
          <a:bodyPr vert="horz" lIns="91440" tIns="45720" rIns="91440" bIns="45720" rtlCol="0"/>
          <a:lstStyle>
            <a:lvl1pPr algn="r">
              <a:defRPr sz="1200"/>
            </a:lvl1pPr>
          </a:lstStyle>
          <a:p>
            <a:fld id="{B7E6DA60-3151-4748-942C-C35ACE0AB2B1}" type="datetimeFigureOut">
              <a:rPr lang="en-US" smtClean="0"/>
              <a:t>5/4/2020</a:t>
            </a:fld>
            <a:endParaRPr lang="en-US"/>
          </a:p>
        </p:txBody>
      </p:sp>
      <p:sp>
        <p:nvSpPr>
          <p:cNvPr id="4" name="Slide Image Placeholder 3"/>
          <p:cNvSpPr>
            <a:spLocks noGrp="1" noRot="1" noChangeAspect="1"/>
          </p:cNvSpPr>
          <p:nvPr>
            <p:ph type="sldImg" idx="2"/>
          </p:nvPr>
        </p:nvSpPr>
        <p:spPr>
          <a:xfrm>
            <a:off x="3937000" y="857250"/>
            <a:ext cx="4013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89038" y="3300413"/>
            <a:ext cx="9509125"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151438"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732588" y="6513513"/>
            <a:ext cx="5151437" cy="344487"/>
          </a:xfrm>
          <a:prstGeom prst="rect">
            <a:avLst/>
          </a:prstGeom>
        </p:spPr>
        <p:txBody>
          <a:bodyPr vert="horz" lIns="91440" tIns="45720" rIns="91440" bIns="45720" rtlCol="0" anchor="b"/>
          <a:lstStyle>
            <a:lvl1pPr algn="r">
              <a:defRPr sz="1200"/>
            </a:lvl1pPr>
          </a:lstStyle>
          <a:p>
            <a:fld id="{04685A1C-45E9-8447-8EC5-E40A816E88C5}" type="slidenum">
              <a:rPr lang="en-US" smtClean="0"/>
              <a:t>‹#›</a:t>
            </a:fld>
            <a:endParaRPr lang="en-US"/>
          </a:p>
        </p:txBody>
      </p:sp>
    </p:spTree>
    <p:extLst>
      <p:ext uri="{BB962C8B-B14F-4D97-AF65-F5344CB8AC3E}">
        <p14:creationId xmlns:p14="http://schemas.microsoft.com/office/powerpoint/2010/main" val="513852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leaders what does this mean to us?</a:t>
            </a:r>
          </a:p>
          <a:p>
            <a:r>
              <a:rPr lang="en-US" dirty="0"/>
              <a:t>We can’t ignore the emotional reactions from our team members…and ourselves.  We have to strive to practice healthy mental and physical practices….now more than ever.  And encourage our staff to do so too.  Pull out the Mind Body Soul work done under </a:t>
            </a:r>
            <a:r>
              <a:rPr lang="en-US" dirty="0" err="1"/>
              <a:t>Jenniffer’s</a:t>
            </a:r>
            <a:r>
              <a:rPr lang="en-US" dirty="0"/>
              <a:t> leadership.  Go to our digital catalog and take the free “How to maintain Balance during the Coronavirus course”.  Ask your team to do it and discuss it at a team meeting.</a:t>
            </a:r>
          </a:p>
        </p:txBody>
      </p:sp>
      <p:sp>
        <p:nvSpPr>
          <p:cNvPr id="4" name="Slide Number Placeholder 3"/>
          <p:cNvSpPr>
            <a:spLocks noGrp="1"/>
          </p:cNvSpPr>
          <p:nvPr>
            <p:ph type="sldNum" sz="quarter" idx="5"/>
          </p:nvPr>
        </p:nvSpPr>
        <p:spPr/>
        <p:txBody>
          <a:bodyPr/>
          <a:lstStyle/>
          <a:p>
            <a:fld id="{04685A1C-45E9-8447-8EC5-E40A816E88C5}" type="slidenum">
              <a:rPr lang="en-US" smtClean="0"/>
              <a:t>3</a:t>
            </a:fld>
            <a:endParaRPr lang="en-US"/>
          </a:p>
        </p:txBody>
      </p:sp>
    </p:spTree>
    <p:extLst>
      <p:ext uri="{BB962C8B-B14F-4D97-AF65-F5344CB8AC3E}">
        <p14:creationId xmlns:p14="http://schemas.microsoft.com/office/powerpoint/2010/main" val="307982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to think about how we are communicating as leaders.  We are in a new world, requiring us to prioritize communication in a new way.  It has ALWAYS been important, but now more than ever.</a:t>
            </a:r>
          </a:p>
          <a:p>
            <a:r>
              <a:rPr lang="en-US" dirty="0"/>
              <a:t>Can one overcommunicate? What does too much communication look like?  And what are the consequences?</a:t>
            </a:r>
          </a:p>
          <a:p>
            <a:r>
              <a:rPr lang="en-US" dirty="0"/>
              <a:t>How about too little communication…what are the consequences?</a:t>
            </a:r>
          </a:p>
        </p:txBody>
      </p:sp>
      <p:sp>
        <p:nvSpPr>
          <p:cNvPr id="4" name="Slide Number Placeholder 3"/>
          <p:cNvSpPr>
            <a:spLocks noGrp="1"/>
          </p:cNvSpPr>
          <p:nvPr>
            <p:ph type="sldNum" sz="quarter" idx="5"/>
          </p:nvPr>
        </p:nvSpPr>
        <p:spPr/>
        <p:txBody>
          <a:bodyPr/>
          <a:lstStyle/>
          <a:p>
            <a:fld id="{04685A1C-45E9-8447-8EC5-E40A816E88C5}" type="slidenum">
              <a:rPr lang="en-US" smtClean="0"/>
              <a:t>6</a:t>
            </a:fld>
            <a:endParaRPr lang="en-US"/>
          </a:p>
        </p:txBody>
      </p:sp>
    </p:spTree>
    <p:extLst>
      <p:ext uri="{BB962C8B-B14F-4D97-AF65-F5344CB8AC3E}">
        <p14:creationId xmlns:p14="http://schemas.microsoft.com/office/powerpoint/2010/main" val="373154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for leaders…straight from our own learning…and our team.</a:t>
            </a:r>
          </a:p>
          <a:p>
            <a:endParaRPr lang="en-US" dirty="0"/>
          </a:p>
          <a:p>
            <a:r>
              <a:rPr lang="en-US" dirty="0"/>
              <a:t>What would you add?</a:t>
            </a:r>
          </a:p>
        </p:txBody>
      </p:sp>
      <p:sp>
        <p:nvSpPr>
          <p:cNvPr id="4" name="Slide Number Placeholder 3"/>
          <p:cNvSpPr>
            <a:spLocks noGrp="1"/>
          </p:cNvSpPr>
          <p:nvPr>
            <p:ph type="sldNum" sz="quarter" idx="5"/>
          </p:nvPr>
        </p:nvSpPr>
        <p:spPr/>
        <p:txBody>
          <a:bodyPr/>
          <a:lstStyle/>
          <a:p>
            <a:fld id="{04685A1C-45E9-8447-8EC5-E40A816E88C5}" type="slidenum">
              <a:rPr lang="en-US" smtClean="0"/>
              <a:t>7</a:t>
            </a:fld>
            <a:endParaRPr lang="en-US"/>
          </a:p>
        </p:txBody>
      </p:sp>
    </p:spTree>
    <p:extLst>
      <p:ext uri="{BB962C8B-B14F-4D97-AF65-F5344CB8AC3E}">
        <p14:creationId xmlns:p14="http://schemas.microsoft.com/office/powerpoint/2010/main" val="192132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20-40 hours of pro bono coaching</a:t>
            </a:r>
          </a:p>
        </p:txBody>
      </p:sp>
      <p:sp>
        <p:nvSpPr>
          <p:cNvPr id="4" name="Slide Number Placeholder 3"/>
          <p:cNvSpPr>
            <a:spLocks noGrp="1"/>
          </p:cNvSpPr>
          <p:nvPr>
            <p:ph type="sldNum" sz="quarter" idx="5"/>
          </p:nvPr>
        </p:nvSpPr>
        <p:spPr/>
        <p:txBody>
          <a:bodyPr/>
          <a:lstStyle/>
          <a:p>
            <a:fld id="{04685A1C-45E9-8447-8EC5-E40A816E88C5}" type="slidenum">
              <a:rPr lang="en-US" smtClean="0"/>
              <a:t>9</a:t>
            </a:fld>
            <a:endParaRPr lang="en-US"/>
          </a:p>
        </p:txBody>
      </p:sp>
    </p:spTree>
    <p:extLst>
      <p:ext uri="{BB962C8B-B14F-4D97-AF65-F5344CB8AC3E}">
        <p14:creationId xmlns:p14="http://schemas.microsoft.com/office/powerpoint/2010/main" val="258676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91540" y="2125980"/>
            <a:ext cx="1010412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783080" y="3840480"/>
            <a:ext cx="832104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1C03ECA-9C18-9B48-97C9-C0BE48195FB0}" type="datetime1">
              <a:rPr lang="en-US" smtClean="0"/>
              <a:t>5/4/2020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939598"/>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7E6B46B-EF34-1949-A64A-B622D1732EC8}" type="datetime1">
              <a:rPr lang="en-US" smtClean="0"/>
              <a:t>5/4/2020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939598"/>
                </a:solidFill>
                <a:latin typeface="Tahoma"/>
                <a:cs typeface="Tahoma"/>
              </a:defRPr>
            </a:lvl1pPr>
          </a:lstStyle>
          <a:p>
            <a:endParaRPr/>
          </a:p>
        </p:txBody>
      </p:sp>
      <p:sp>
        <p:nvSpPr>
          <p:cNvPr id="3" name="Holder 3"/>
          <p:cNvSpPr>
            <a:spLocks noGrp="1"/>
          </p:cNvSpPr>
          <p:nvPr>
            <p:ph sz="half" idx="2"/>
          </p:nvPr>
        </p:nvSpPr>
        <p:spPr>
          <a:xfrm>
            <a:off x="594360" y="1577340"/>
            <a:ext cx="517093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21908" y="1577340"/>
            <a:ext cx="517093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4AA8B7E-1348-5247-BF02-C99B31048D55}" type="datetime1">
              <a:rPr lang="en-US" smtClean="0"/>
              <a:t>5/4/2020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1887200" cy="589915"/>
          </a:xfrm>
          <a:custGeom>
            <a:avLst/>
            <a:gdLst/>
            <a:ahLst/>
            <a:cxnLst/>
            <a:rect l="l" t="t" r="r" b="b"/>
            <a:pathLst>
              <a:path w="11887200" h="589915">
                <a:moveTo>
                  <a:pt x="11887200" y="589788"/>
                </a:moveTo>
                <a:lnTo>
                  <a:pt x="0" y="589788"/>
                </a:lnTo>
                <a:lnTo>
                  <a:pt x="0" y="0"/>
                </a:lnTo>
                <a:lnTo>
                  <a:pt x="11887200" y="0"/>
                </a:lnTo>
                <a:lnTo>
                  <a:pt x="11887200" y="589788"/>
                </a:lnTo>
                <a:close/>
              </a:path>
            </a:pathLst>
          </a:custGeom>
          <a:solidFill>
            <a:srgbClr val="183A63"/>
          </a:solidFill>
        </p:spPr>
        <p:txBody>
          <a:bodyPr wrap="square" lIns="0" tIns="0" rIns="0" bIns="0" rtlCol="0"/>
          <a:lstStyle/>
          <a:p>
            <a:endParaRPr/>
          </a:p>
        </p:txBody>
      </p:sp>
      <p:sp>
        <p:nvSpPr>
          <p:cNvPr id="17" name="bk object 17"/>
          <p:cNvSpPr/>
          <p:nvPr/>
        </p:nvSpPr>
        <p:spPr>
          <a:xfrm>
            <a:off x="7022592" y="799091"/>
            <a:ext cx="4864735" cy="0"/>
          </a:xfrm>
          <a:custGeom>
            <a:avLst/>
            <a:gdLst/>
            <a:ahLst/>
            <a:cxnLst/>
            <a:rect l="l" t="t" r="r" b="b"/>
            <a:pathLst>
              <a:path w="4864734">
                <a:moveTo>
                  <a:pt x="0" y="0"/>
                </a:moveTo>
                <a:lnTo>
                  <a:pt x="4864608" y="0"/>
                </a:lnTo>
              </a:path>
            </a:pathLst>
          </a:custGeom>
          <a:ln w="101600">
            <a:solidFill>
              <a:srgbClr val="F0A121"/>
            </a:solidFill>
          </a:ln>
        </p:spPr>
        <p:txBody>
          <a:bodyPr wrap="square" lIns="0" tIns="0" rIns="0" bIns="0" rtlCol="0"/>
          <a:lstStyle/>
          <a:p>
            <a:endParaRPr/>
          </a:p>
        </p:txBody>
      </p:sp>
      <p:sp>
        <p:nvSpPr>
          <p:cNvPr id="18" name="bk object 18"/>
          <p:cNvSpPr/>
          <p:nvPr/>
        </p:nvSpPr>
        <p:spPr>
          <a:xfrm>
            <a:off x="0" y="799091"/>
            <a:ext cx="4864735" cy="0"/>
          </a:xfrm>
          <a:custGeom>
            <a:avLst/>
            <a:gdLst/>
            <a:ahLst/>
            <a:cxnLst/>
            <a:rect l="l" t="t" r="r" b="b"/>
            <a:pathLst>
              <a:path w="4864735">
                <a:moveTo>
                  <a:pt x="0" y="0"/>
                </a:moveTo>
                <a:lnTo>
                  <a:pt x="4864608" y="0"/>
                </a:lnTo>
              </a:path>
            </a:pathLst>
          </a:custGeom>
          <a:ln w="101600">
            <a:solidFill>
              <a:srgbClr val="F0A121"/>
            </a:solidFill>
          </a:ln>
        </p:spPr>
        <p:txBody>
          <a:bodyPr wrap="square" lIns="0" tIns="0" rIns="0" bIns="0" rtlCol="0"/>
          <a:lstStyle/>
          <a:p>
            <a:endParaRPr/>
          </a:p>
        </p:txBody>
      </p:sp>
      <p:sp>
        <p:nvSpPr>
          <p:cNvPr id="19" name="bk object 19"/>
          <p:cNvSpPr/>
          <p:nvPr/>
        </p:nvSpPr>
        <p:spPr>
          <a:xfrm>
            <a:off x="4789191" y="1602071"/>
            <a:ext cx="154940" cy="38100"/>
          </a:xfrm>
          <a:custGeom>
            <a:avLst/>
            <a:gdLst/>
            <a:ahLst/>
            <a:cxnLst/>
            <a:rect l="l" t="t" r="r" b="b"/>
            <a:pathLst>
              <a:path w="154939" h="38100">
                <a:moveTo>
                  <a:pt x="0" y="38100"/>
                </a:moveTo>
                <a:lnTo>
                  <a:pt x="154838" y="38100"/>
                </a:lnTo>
                <a:lnTo>
                  <a:pt x="154838" y="0"/>
                </a:lnTo>
                <a:lnTo>
                  <a:pt x="0" y="0"/>
                </a:lnTo>
                <a:lnTo>
                  <a:pt x="0" y="38100"/>
                </a:lnTo>
                <a:close/>
              </a:path>
            </a:pathLst>
          </a:custGeom>
          <a:solidFill>
            <a:srgbClr val="183A63"/>
          </a:solidFill>
        </p:spPr>
        <p:txBody>
          <a:bodyPr wrap="square" lIns="0" tIns="0" rIns="0" bIns="0" rtlCol="0"/>
          <a:lstStyle/>
          <a:p>
            <a:endParaRPr/>
          </a:p>
        </p:txBody>
      </p:sp>
      <p:sp>
        <p:nvSpPr>
          <p:cNvPr id="20" name="bk object 20"/>
          <p:cNvSpPr/>
          <p:nvPr/>
        </p:nvSpPr>
        <p:spPr>
          <a:xfrm>
            <a:off x="4789191" y="1391251"/>
            <a:ext cx="44450" cy="210820"/>
          </a:xfrm>
          <a:custGeom>
            <a:avLst/>
            <a:gdLst/>
            <a:ahLst/>
            <a:cxnLst/>
            <a:rect l="l" t="t" r="r" b="b"/>
            <a:pathLst>
              <a:path w="44450" h="210819">
                <a:moveTo>
                  <a:pt x="0" y="210820"/>
                </a:moveTo>
                <a:lnTo>
                  <a:pt x="44107" y="210820"/>
                </a:lnTo>
                <a:lnTo>
                  <a:pt x="44107" y="0"/>
                </a:lnTo>
                <a:lnTo>
                  <a:pt x="0" y="0"/>
                </a:lnTo>
                <a:lnTo>
                  <a:pt x="0" y="210820"/>
                </a:lnTo>
                <a:close/>
              </a:path>
            </a:pathLst>
          </a:custGeom>
          <a:solidFill>
            <a:srgbClr val="183A63"/>
          </a:solidFill>
        </p:spPr>
        <p:txBody>
          <a:bodyPr wrap="square" lIns="0" tIns="0" rIns="0" bIns="0" rtlCol="0"/>
          <a:lstStyle/>
          <a:p>
            <a:endParaRPr/>
          </a:p>
        </p:txBody>
      </p:sp>
      <p:sp>
        <p:nvSpPr>
          <p:cNvPr id="21" name="bk object 21"/>
          <p:cNvSpPr/>
          <p:nvPr/>
        </p:nvSpPr>
        <p:spPr>
          <a:xfrm>
            <a:off x="4997961" y="160207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22" name="bk object 22"/>
          <p:cNvSpPr/>
          <p:nvPr/>
        </p:nvSpPr>
        <p:spPr>
          <a:xfrm>
            <a:off x="4997961" y="1532221"/>
            <a:ext cx="44450" cy="69850"/>
          </a:xfrm>
          <a:custGeom>
            <a:avLst/>
            <a:gdLst/>
            <a:ahLst/>
            <a:cxnLst/>
            <a:rect l="l" t="t" r="r" b="b"/>
            <a:pathLst>
              <a:path w="44450" h="69850">
                <a:moveTo>
                  <a:pt x="0" y="69850"/>
                </a:moveTo>
                <a:lnTo>
                  <a:pt x="44069" y="69850"/>
                </a:lnTo>
                <a:lnTo>
                  <a:pt x="44069" y="0"/>
                </a:lnTo>
                <a:lnTo>
                  <a:pt x="0" y="0"/>
                </a:lnTo>
                <a:lnTo>
                  <a:pt x="0" y="69850"/>
                </a:lnTo>
                <a:close/>
              </a:path>
            </a:pathLst>
          </a:custGeom>
          <a:solidFill>
            <a:srgbClr val="183A63"/>
          </a:solidFill>
        </p:spPr>
        <p:txBody>
          <a:bodyPr wrap="square" lIns="0" tIns="0" rIns="0" bIns="0" rtlCol="0"/>
          <a:lstStyle/>
          <a:p>
            <a:endParaRPr/>
          </a:p>
        </p:txBody>
      </p:sp>
      <p:sp>
        <p:nvSpPr>
          <p:cNvPr id="23" name="bk object 23"/>
          <p:cNvSpPr/>
          <p:nvPr/>
        </p:nvSpPr>
        <p:spPr>
          <a:xfrm>
            <a:off x="4997961" y="1494121"/>
            <a:ext cx="169545" cy="38100"/>
          </a:xfrm>
          <a:custGeom>
            <a:avLst/>
            <a:gdLst/>
            <a:ahLst/>
            <a:cxnLst/>
            <a:rect l="l" t="t" r="r" b="b"/>
            <a:pathLst>
              <a:path w="169545" h="38100">
                <a:moveTo>
                  <a:pt x="0" y="38100"/>
                </a:moveTo>
                <a:lnTo>
                  <a:pt x="169545" y="38100"/>
                </a:lnTo>
                <a:lnTo>
                  <a:pt x="169545" y="0"/>
                </a:lnTo>
                <a:lnTo>
                  <a:pt x="0" y="0"/>
                </a:lnTo>
                <a:lnTo>
                  <a:pt x="0" y="38100"/>
                </a:lnTo>
                <a:close/>
              </a:path>
            </a:pathLst>
          </a:custGeom>
          <a:solidFill>
            <a:srgbClr val="183A63"/>
          </a:solidFill>
        </p:spPr>
        <p:txBody>
          <a:bodyPr wrap="square" lIns="0" tIns="0" rIns="0" bIns="0" rtlCol="0"/>
          <a:lstStyle/>
          <a:p>
            <a:endParaRPr/>
          </a:p>
        </p:txBody>
      </p:sp>
      <p:sp>
        <p:nvSpPr>
          <p:cNvPr id="24" name="bk object 24"/>
          <p:cNvSpPr/>
          <p:nvPr/>
        </p:nvSpPr>
        <p:spPr>
          <a:xfrm>
            <a:off x="4997961" y="1429351"/>
            <a:ext cx="44450" cy="64769"/>
          </a:xfrm>
          <a:custGeom>
            <a:avLst/>
            <a:gdLst/>
            <a:ahLst/>
            <a:cxnLst/>
            <a:rect l="l" t="t" r="r" b="b"/>
            <a:pathLst>
              <a:path w="44450" h="64769">
                <a:moveTo>
                  <a:pt x="0" y="64770"/>
                </a:moveTo>
                <a:lnTo>
                  <a:pt x="44069" y="64770"/>
                </a:lnTo>
                <a:lnTo>
                  <a:pt x="44069" y="0"/>
                </a:lnTo>
                <a:lnTo>
                  <a:pt x="0" y="0"/>
                </a:lnTo>
                <a:lnTo>
                  <a:pt x="0" y="64770"/>
                </a:lnTo>
                <a:close/>
              </a:path>
            </a:pathLst>
          </a:custGeom>
          <a:solidFill>
            <a:srgbClr val="183A63"/>
          </a:solidFill>
        </p:spPr>
        <p:txBody>
          <a:bodyPr wrap="square" lIns="0" tIns="0" rIns="0" bIns="0" rtlCol="0"/>
          <a:lstStyle/>
          <a:p>
            <a:endParaRPr/>
          </a:p>
        </p:txBody>
      </p:sp>
      <p:sp>
        <p:nvSpPr>
          <p:cNvPr id="25" name="bk object 25"/>
          <p:cNvSpPr/>
          <p:nvPr/>
        </p:nvSpPr>
        <p:spPr>
          <a:xfrm>
            <a:off x="4997961" y="139125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26" name="bk object 26"/>
          <p:cNvSpPr/>
          <p:nvPr/>
        </p:nvSpPr>
        <p:spPr>
          <a:xfrm>
            <a:off x="5204472" y="1390790"/>
            <a:ext cx="252425" cy="249377"/>
          </a:xfrm>
          <a:prstGeom prst="rect">
            <a:avLst/>
          </a:prstGeom>
          <a:blipFill>
            <a:blip r:embed="rId2" cstate="print"/>
            <a:stretch>
              <a:fillRect/>
            </a:stretch>
          </a:blipFill>
        </p:spPr>
        <p:txBody>
          <a:bodyPr wrap="square" lIns="0" tIns="0" rIns="0" bIns="0" rtlCol="0"/>
          <a:lstStyle/>
          <a:p>
            <a:endParaRPr/>
          </a:p>
        </p:txBody>
      </p:sp>
      <p:sp>
        <p:nvSpPr>
          <p:cNvPr id="27" name="bk object 27"/>
          <p:cNvSpPr/>
          <p:nvPr/>
        </p:nvSpPr>
        <p:spPr>
          <a:xfrm>
            <a:off x="5499151" y="1390784"/>
            <a:ext cx="224929" cy="249389"/>
          </a:xfrm>
          <a:prstGeom prst="rect">
            <a:avLst/>
          </a:prstGeom>
          <a:blipFill>
            <a:blip r:embed="rId3" cstate="print"/>
            <a:stretch>
              <a:fillRect/>
            </a:stretch>
          </a:blipFill>
        </p:spPr>
        <p:txBody>
          <a:bodyPr wrap="square" lIns="0" tIns="0" rIns="0" bIns="0" rtlCol="0"/>
          <a:lstStyle/>
          <a:p>
            <a:endParaRPr/>
          </a:p>
        </p:txBody>
      </p:sp>
      <p:sp>
        <p:nvSpPr>
          <p:cNvPr id="28" name="bk object 28"/>
          <p:cNvSpPr/>
          <p:nvPr/>
        </p:nvSpPr>
        <p:spPr>
          <a:xfrm>
            <a:off x="5781803" y="160207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29" name="bk object 29"/>
          <p:cNvSpPr/>
          <p:nvPr/>
        </p:nvSpPr>
        <p:spPr>
          <a:xfrm>
            <a:off x="5781803" y="1532221"/>
            <a:ext cx="44450" cy="69850"/>
          </a:xfrm>
          <a:custGeom>
            <a:avLst/>
            <a:gdLst/>
            <a:ahLst/>
            <a:cxnLst/>
            <a:rect l="l" t="t" r="r" b="b"/>
            <a:pathLst>
              <a:path w="44450" h="69850">
                <a:moveTo>
                  <a:pt x="0" y="69850"/>
                </a:moveTo>
                <a:lnTo>
                  <a:pt x="44107" y="69850"/>
                </a:lnTo>
                <a:lnTo>
                  <a:pt x="44107" y="0"/>
                </a:lnTo>
                <a:lnTo>
                  <a:pt x="0" y="0"/>
                </a:lnTo>
                <a:lnTo>
                  <a:pt x="0" y="69850"/>
                </a:lnTo>
                <a:close/>
              </a:path>
            </a:pathLst>
          </a:custGeom>
          <a:solidFill>
            <a:srgbClr val="183A63"/>
          </a:solidFill>
        </p:spPr>
        <p:txBody>
          <a:bodyPr wrap="square" lIns="0" tIns="0" rIns="0" bIns="0" rtlCol="0"/>
          <a:lstStyle/>
          <a:p>
            <a:endParaRPr/>
          </a:p>
        </p:txBody>
      </p:sp>
      <p:sp>
        <p:nvSpPr>
          <p:cNvPr id="30" name="bk object 30"/>
          <p:cNvSpPr/>
          <p:nvPr/>
        </p:nvSpPr>
        <p:spPr>
          <a:xfrm>
            <a:off x="5781803" y="1494121"/>
            <a:ext cx="170180" cy="38100"/>
          </a:xfrm>
          <a:custGeom>
            <a:avLst/>
            <a:gdLst/>
            <a:ahLst/>
            <a:cxnLst/>
            <a:rect l="l" t="t" r="r" b="b"/>
            <a:pathLst>
              <a:path w="170179" h="38100">
                <a:moveTo>
                  <a:pt x="0" y="38100"/>
                </a:moveTo>
                <a:lnTo>
                  <a:pt x="169557" y="38100"/>
                </a:lnTo>
                <a:lnTo>
                  <a:pt x="169557" y="0"/>
                </a:lnTo>
                <a:lnTo>
                  <a:pt x="0" y="0"/>
                </a:lnTo>
                <a:lnTo>
                  <a:pt x="0" y="38100"/>
                </a:lnTo>
                <a:close/>
              </a:path>
            </a:pathLst>
          </a:custGeom>
          <a:solidFill>
            <a:srgbClr val="183A63"/>
          </a:solidFill>
        </p:spPr>
        <p:txBody>
          <a:bodyPr wrap="square" lIns="0" tIns="0" rIns="0" bIns="0" rtlCol="0"/>
          <a:lstStyle/>
          <a:p>
            <a:endParaRPr/>
          </a:p>
        </p:txBody>
      </p:sp>
      <p:sp>
        <p:nvSpPr>
          <p:cNvPr id="31" name="bk object 31"/>
          <p:cNvSpPr/>
          <p:nvPr/>
        </p:nvSpPr>
        <p:spPr>
          <a:xfrm>
            <a:off x="5781803" y="1429351"/>
            <a:ext cx="44450" cy="64769"/>
          </a:xfrm>
          <a:custGeom>
            <a:avLst/>
            <a:gdLst/>
            <a:ahLst/>
            <a:cxnLst/>
            <a:rect l="l" t="t" r="r" b="b"/>
            <a:pathLst>
              <a:path w="44450" h="64769">
                <a:moveTo>
                  <a:pt x="0" y="64770"/>
                </a:moveTo>
                <a:lnTo>
                  <a:pt x="44107" y="64770"/>
                </a:lnTo>
                <a:lnTo>
                  <a:pt x="44107" y="0"/>
                </a:lnTo>
                <a:lnTo>
                  <a:pt x="0" y="0"/>
                </a:lnTo>
                <a:lnTo>
                  <a:pt x="0" y="64770"/>
                </a:lnTo>
                <a:close/>
              </a:path>
            </a:pathLst>
          </a:custGeom>
          <a:solidFill>
            <a:srgbClr val="183A63"/>
          </a:solidFill>
        </p:spPr>
        <p:txBody>
          <a:bodyPr wrap="square" lIns="0" tIns="0" rIns="0" bIns="0" rtlCol="0"/>
          <a:lstStyle/>
          <a:p>
            <a:endParaRPr/>
          </a:p>
        </p:txBody>
      </p:sp>
      <p:sp>
        <p:nvSpPr>
          <p:cNvPr id="32" name="bk object 32"/>
          <p:cNvSpPr/>
          <p:nvPr/>
        </p:nvSpPr>
        <p:spPr>
          <a:xfrm>
            <a:off x="5781803" y="139125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33" name="bk object 33"/>
          <p:cNvSpPr/>
          <p:nvPr/>
        </p:nvSpPr>
        <p:spPr>
          <a:xfrm>
            <a:off x="6014340" y="1390783"/>
            <a:ext cx="194741" cy="249389"/>
          </a:xfrm>
          <a:prstGeom prst="rect">
            <a:avLst/>
          </a:prstGeom>
          <a:blipFill>
            <a:blip r:embed="rId4" cstate="print"/>
            <a:stretch>
              <a:fillRect/>
            </a:stretch>
          </a:blipFill>
        </p:spPr>
        <p:txBody>
          <a:bodyPr wrap="square" lIns="0" tIns="0" rIns="0" bIns="0" rtlCol="0"/>
          <a:lstStyle/>
          <a:p>
            <a:endParaRPr/>
          </a:p>
        </p:txBody>
      </p:sp>
      <p:sp>
        <p:nvSpPr>
          <p:cNvPr id="34" name="bk object 34"/>
          <p:cNvSpPr/>
          <p:nvPr/>
        </p:nvSpPr>
        <p:spPr>
          <a:xfrm>
            <a:off x="6250255" y="1386706"/>
            <a:ext cx="200025" cy="258445"/>
          </a:xfrm>
          <a:custGeom>
            <a:avLst/>
            <a:gdLst/>
            <a:ahLst/>
            <a:cxnLst/>
            <a:rect l="l" t="t" r="r" b="b"/>
            <a:pathLst>
              <a:path w="200025" h="258444">
                <a:moveTo>
                  <a:pt x="24853" y="184276"/>
                </a:moveTo>
                <a:lnTo>
                  <a:pt x="0" y="218325"/>
                </a:lnTo>
                <a:lnTo>
                  <a:pt x="19024" y="234294"/>
                </a:lnTo>
                <a:lnTo>
                  <a:pt x="42324" y="246829"/>
                </a:lnTo>
                <a:lnTo>
                  <a:pt x="70074" y="255017"/>
                </a:lnTo>
                <a:lnTo>
                  <a:pt x="102450" y="257949"/>
                </a:lnTo>
                <a:lnTo>
                  <a:pt x="146092" y="251691"/>
                </a:lnTo>
                <a:lnTo>
                  <a:pt x="176341" y="234815"/>
                </a:lnTo>
                <a:lnTo>
                  <a:pt x="187588" y="219062"/>
                </a:lnTo>
                <a:lnTo>
                  <a:pt x="104343" y="219062"/>
                </a:lnTo>
                <a:lnTo>
                  <a:pt x="79519" y="216209"/>
                </a:lnTo>
                <a:lnTo>
                  <a:pt x="57811" y="208556"/>
                </a:lnTo>
                <a:lnTo>
                  <a:pt x="39497" y="197459"/>
                </a:lnTo>
                <a:lnTo>
                  <a:pt x="24853" y="184276"/>
                </a:lnTo>
                <a:close/>
              </a:path>
              <a:path w="200025" h="258444">
                <a:moveTo>
                  <a:pt x="99809" y="0"/>
                </a:moveTo>
                <a:lnTo>
                  <a:pt x="62151" y="5607"/>
                </a:lnTo>
                <a:lnTo>
                  <a:pt x="33293" y="21058"/>
                </a:lnTo>
                <a:lnTo>
                  <a:pt x="14816" y="44293"/>
                </a:lnTo>
                <a:lnTo>
                  <a:pt x="8305" y="73253"/>
                </a:lnTo>
                <a:lnTo>
                  <a:pt x="19129" y="109684"/>
                </a:lnTo>
                <a:lnTo>
                  <a:pt x="46190" y="131230"/>
                </a:lnTo>
                <a:lnTo>
                  <a:pt x="81368" y="143697"/>
                </a:lnTo>
                <a:lnTo>
                  <a:pt x="116547" y="152889"/>
                </a:lnTo>
                <a:lnTo>
                  <a:pt x="143607" y="164611"/>
                </a:lnTo>
                <a:lnTo>
                  <a:pt x="154432" y="184670"/>
                </a:lnTo>
                <a:lnTo>
                  <a:pt x="151691" y="197132"/>
                </a:lnTo>
                <a:lnTo>
                  <a:pt x="142951" y="208167"/>
                </a:lnTo>
                <a:lnTo>
                  <a:pt x="127428" y="216051"/>
                </a:lnTo>
                <a:lnTo>
                  <a:pt x="104343" y="219062"/>
                </a:lnTo>
                <a:lnTo>
                  <a:pt x="187588" y="219062"/>
                </a:lnTo>
                <a:lnTo>
                  <a:pt x="193942" y="210163"/>
                </a:lnTo>
                <a:lnTo>
                  <a:pt x="199644" y="180581"/>
                </a:lnTo>
                <a:lnTo>
                  <a:pt x="188817" y="143433"/>
                </a:lnTo>
                <a:lnTo>
                  <a:pt x="161749" y="121065"/>
                </a:lnTo>
                <a:lnTo>
                  <a:pt x="126561" y="108002"/>
                </a:lnTo>
                <a:lnTo>
                  <a:pt x="91374" y="98771"/>
                </a:lnTo>
                <a:lnTo>
                  <a:pt x="64306" y="87899"/>
                </a:lnTo>
                <a:lnTo>
                  <a:pt x="53479" y="69913"/>
                </a:lnTo>
                <a:lnTo>
                  <a:pt x="56471" y="57328"/>
                </a:lnTo>
                <a:lnTo>
                  <a:pt x="64973" y="47523"/>
                </a:lnTo>
                <a:lnTo>
                  <a:pt x="78275" y="41156"/>
                </a:lnTo>
                <a:lnTo>
                  <a:pt x="95669" y="38887"/>
                </a:lnTo>
                <a:lnTo>
                  <a:pt x="190750" y="38887"/>
                </a:lnTo>
                <a:lnTo>
                  <a:pt x="193624" y="35128"/>
                </a:lnTo>
                <a:lnTo>
                  <a:pt x="174727" y="20182"/>
                </a:lnTo>
                <a:lnTo>
                  <a:pt x="152655" y="9158"/>
                </a:lnTo>
                <a:lnTo>
                  <a:pt x="127614" y="2336"/>
                </a:lnTo>
                <a:lnTo>
                  <a:pt x="99809" y="0"/>
                </a:lnTo>
                <a:close/>
              </a:path>
              <a:path w="200025" h="258444">
                <a:moveTo>
                  <a:pt x="190750" y="38887"/>
                </a:moveTo>
                <a:lnTo>
                  <a:pt x="95669" y="38887"/>
                </a:lnTo>
                <a:lnTo>
                  <a:pt x="115415" y="40597"/>
                </a:lnTo>
                <a:lnTo>
                  <a:pt x="134623" y="45845"/>
                </a:lnTo>
                <a:lnTo>
                  <a:pt x="152626" y="54805"/>
                </a:lnTo>
                <a:lnTo>
                  <a:pt x="168757" y="67652"/>
                </a:lnTo>
                <a:lnTo>
                  <a:pt x="190750" y="38887"/>
                </a:lnTo>
                <a:close/>
              </a:path>
            </a:pathLst>
          </a:custGeom>
          <a:solidFill>
            <a:srgbClr val="183A63"/>
          </a:solidFill>
        </p:spPr>
        <p:txBody>
          <a:bodyPr wrap="square" lIns="0" tIns="0" rIns="0" bIns="0" rtlCol="0"/>
          <a:lstStyle/>
          <a:p>
            <a:endParaRPr/>
          </a:p>
        </p:txBody>
      </p:sp>
      <p:sp>
        <p:nvSpPr>
          <p:cNvPr id="35" name="bk object 35"/>
          <p:cNvSpPr/>
          <p:nvPr/>
        </p:nvSpPr>
        <p:spPr>
          <a:xfrm>
            <a:off x="6505351" y="1530951"/>
            <a:ext cx="44450" cy="109220"/>
          </a:xfrm>
          <a:custGeom>
            <a:avLst/>
            <a:gdLst/>
            <a:ahLst/>
            <a:cxnLst/>
            <a:rect l="l" t="t" r="r" b="b"/>
            <a:pathLst>
              <a:path w="44450" h="109219">
                <a:moveTo>
                  <a:pt x="0" y="109220"/>
                </a:moveTo>
                <a:lnTo>
                  <a:pt x="44081" y="109220"/>
                </a:lnTo>
                <a:lnTo>
                  <a:pt x="44081" y="0"/>
                </a:lnTo>
                <a:lnTo>
                  <a:pt x="0" y="0"/>
                </a:lnTo>
                <a:lnTo>
                  <a:pt x="0" y="109220"/>
                </a:lnTo>
                <a:close/>
              </a:path>
            </a:pathLst>
          </a:custGeom>
          <a:solidFill>
            <a:srgbClr val="183A63"/>
          </a:solidFill>
        </p:spPr>
        <p:txBody>
          <a:bodyPr wrap="square" lIns="0" tIns="0" rIns="0" bIns="0" rtlCol="0"/>
          <a:lstStyle/>
          <a:p>
            <a:endParaRPr/>
          </a:p>
        </p:txBody>
      </p:sp>
      <p:sp>
        <p:nvSpPr>
          <p:cNvPr id="36" name="bk object 36"/>
          <p:cNvSpPr/>
          <p:nvPr/>
        </p:nvSpPr>
        <p:spPr>
          <a:xfrm>
            <a:off x="6505351" y="1492851"/>
            <a:ext cx="219075" cy="38100"/>
          </a:xfrm>
          <a:custGeom>
            <a:avLst/>
            <a:gdLst/>
            <a:ahLst/>
            <a:cxnLst/>
            <a:rect l="l" t="t" r="r" b="b"/>
            <a:pathLst>
              <a:path w="219075" h="38100">
                <a:moveTo>
                  <a:pt x="0" y="38100"/>
                </a:moveTo>
                <a:lnTo>
                  <a:pt x="218884" y="38100"/>
                </a:lnTo>
                <a:lnTo>
                  <a:pt x="218884" y="0"/>
                </a:lnTo>
                <a:lnTo>
                  <a:pt x="0" y="0"/>
                </a:lnTo>
                <a:lnTo>
                  <a:pt x="0" y="38100"/>
                </a:lnTo>
                <a:close/>
              </a:path>
            </a:pathLst>
          </a:custGeom>
          <a:solidFill>
            <a:srgbClr val="183A63"/>
          </a:solidFill>
        </p:spPr>
        <p:txBody>
          <a:bodyPr wrap="square" lIns="0" tIns="0" rIns="0" bIns="0" rtlCol="0"/>
          <a:lstStyle/>
          <a:p>
            <a:endParaRPr/>
          </a:p>
        </p:txBody>
      </p:sp>
      <p:sp>
        <p:nvSpPr>
          <p:cNvPr id="37" name="bk object 37"/>
          <p:cNvSpPr/>
          <p:nvPr/>
        </p:nvSpPr>
        <p:spPr>
          <a:xfrm>
            <a:off x="6505351" y="1391251"/>
            <a:ext cx="44450" cy="101600"/>
          </a:xfrm>
          <a:custGeom>
            <a:avLst/>
            <a:gdLst/>
            <a:ahLst/>
            <a:cxnLst/>
            <a:rect l="l" t="t" r="r" b="b"/>
            <a:pathLst>
              <a:path w="44450" h="101600">
                <a:moveTo>
                  <a:pt x="0" y="101600"/>
                </a:moveTo>
                <a:lnTo>
                  <a:pt x="44081" y="101600"/>
                </a:lnTo>
                <a:lnTo>
                  <a:pt x="44081" y="0"/>
                </a:lnTo>
                <a:lnTo>
                  <a:pt x="0" y="0"/>
                </a:lnTo>
                <a:lnTo>
                  <a:pt x="0" y="101600"/>
                </a:lnTo>
                <a:close/>
              </a:path>
            </a:pathLst>
          </a:custGeom>
          <a:solidFill>
            <a:srgbClr val="183A63"/>
          </a:solidFill>
        </p:spPr>
        <p:txBody>
          <a:bodyPr wrap="square" lIns="0" tIns="0" rIns="0" bIns="0" rtlCol="0"/>
          <a:lstStyle/>
          <a:p>
            <a:endParaRPr/>
          </a:p>
        </p:txBody>
      </p:sp>
      <p:sp>
        <p:nvSpPr>
          <p:cNvPr id="38" name="bk object 38"/>
          <p:cNvSpPr/>
          <p:nvPr/>
        </p:nvSpPr>
        <p:spPr>
          <a:xfrm>
            <a:off x="6680166" y="1531015"/>
            <a:ext cx="44450" cy="109220"/>
          </a:xfrm>
          <a:custGeom>
            <a:avLst/>
            <a:gdLst/>
            <a:ahLst/>
            <a:cxnLst/>
            <a:rect l="l" t="t" r="r" b="b"/>
            <a:pathLst>
              <a:path w="44450" h="109219">
                <a:moveTo>
                  <a:pt x="0" y="109156"/>
                </a:moveTo>
                <a:lnTo>
                  <a:pt x="44069" y="109156"/>
                </a:lnTo>
                <a:lnTo>
                  <a:pt x="44069" y="0"/>
                </a:lnTo>
                <a:lnTo>
                  <a:pt x="0" y="0"/>
                </a:lnTo>
                <a:lnTo>
                  <a:pt x="0" y="109156"/>
                </a:lnTo>
                <a:close/>
              </a:path>
            </a:pathLst>
          </a:custGeom>
          <a:solidFill>
            <a:srgbClr val="183A63"/>
          </a:solidFill>
        </p:spPr>
        <p:txBody>
          <a:bodyPr wrap="square" lIns="0" tIns="0" rIns="0" bIns="0" rtlCol="0"/>
          <a:lstStyle/>
          <a:p>
            <a:endParaRPr/>
          </a:p>
        </p:txBody>
      </p:sp>
      <p:sp>
        <p:nvSpPr>
          <p:cNvPr id="39" name="bk object 39"/>
          <p:cNvSpPr/>
          <p:nvPr/>
        </p:nvSpPr>
        <p:spPr>
          <a:xfrm>
            <a:off x="6680166" y="1390782"/>
            <a:ext cx="44450" cy="102235"/>
          </a:xfrm>
          <a:custGeom>
            <a:avLst/>
            <a:gdLst/>
            <a:ahLst/>
            <a:cxnLst/>
            <a:rect l="l" t="t" r="r" b="b"/>
            <a:pathLst>
              <a:path w="44450" h="102234">
                <a:moveTo>
                  <a:pt x="0" y="101701"/>
                </a:moveTo>
                <a:lnTo>
                  <a:pt x="44069" y="101701"/>
                </a:lnTo>
                <a:lnTo>
                  <a:pt x="44069" y="0"/>
                </a:lnTo>
                <a:lnTo>
                  <a:pt x="0" y="0"/>
                </a:lnTo>
                <a:lnTo>
                  <a:pt x="0" y="101701"/>
                </a:lnTo>
                <a:close/>
              </a:path>
            </a:pathLst>
          </a:custGeom>
          <a:solidFill>
            <a:srgbClr val="183A63"/>
          </a:solidFill>
        </p:spPr>
        <p:txBody>
          <a:bodyPr wrap="square" lIns="0" tIns="0" rIns="0" bIns="0" rtlCol="0"/>
          <a:lstStyle/>
          <a:p>
            <a:endParaRPr/>
          </a:p>
        </p:txBody>
      </p:sp>
      <p:sp>
        <p:nvSpPr>
          <p:cNvPr id="40" name="bk object 40"/>
          <p:cNvSpPr/>
          <p:nvPr/>
        </p:nvSpPr>
        <p:spPr>
          <a:xfrm>
            <a:off x="6792900" y="1390789"/>
            <a:ext cx="44450" cy="249554"/>
          </a:xfrm>
          <a:custGeom>
            <a:avLst/>
            <a:gdLst/>
            <a:ahLst/>
            <a:cxnLst/>
            <a:rect l="l" t="t" r="r" b="b"/>
            <a:pathLst>
              <a:path w="44450" h="249555">
                <a:moveTo>
                  <a:pt x="0" y="249389"/>
                </a:moveTo>
                <a:lnTo>
                  <a:pt x="44069" y="249389"/>
                </a:lnTo>
                <a:lnTo>
                  <a:pt x="44069" y="0"/>
                </a:lnTo>
                <a:lnTo>
                  <a:pt x="0" y="0"/>
                </a:lnTo>
                <a:lnTo>
                  <a:pt x="0" y="249389"/>
                </a:lnTo>
                <a:close/>
              </a:path>
            </a:pathLst>
          </a:custGeom>
          <a:solidFill>
            <a:srgbClr val="183A63"/>
          </a:solidFill>
        </p:spPr>
        <p:txBody>
          <a:bodyPr wrap="square" lIns="0" tIns="0" rIns="0" bIns="0" rtlCol="0"/>
          <a:lstStyle/>
          <a:p>
            <a:endParaRPr/>
          </a:p>
        </p:txBody>
      </p:sp>
      <p:sp>
        <p:nvSpPr>
          <p:cNvPr id="41" name="bk object 41"/>
          <p:cNvSpPr/>
          <p:nvPr/>
        </p:nvSpPr>
        <p:spPr>
          <a:xfrm>
            <a:off x="6905580" y="1390792"/>
            <a:ext cx="192506" cy="249377"/>
          </a:xfrm>
          <a:prstGeom prst="rect">
            <a:avLst/>
          </a:prstGeom>
          <a:blipFill>
            <a:blip r:embed="rId5" cstate="print"/>
            <a:stretch>
              <a:fillRect/>
            </a:stretch>
          </a:blipFill>
        </p:spPr>
        <p:txBody>
          <a:bodyPr wrap="square" lIns="0" tIns="0" rIns="0" bIns="0" rtlCol="0"/>
          <a:lstStyle/>
          <a:p>
            <a:endParaRPr/>
          </a:p>
        </p:txBody>
      </p:sp>
      <p:sp>
        <p:nvSpPr>
          <p:cNvPr id="42" name="bk object 42"/>
          <p:cNvSpPr/>
          <p:nvPr/>
        </p:nvSpPr>
        <p:spPr>
          <a:xfrm>
            <a:off x="4789191" y="1602071"/>
            <a:ext cx="154940" cy="38100"/>
          </a:xfrm>
          <a:custGeom>
            <a:avLst/>
            <a:gdLst/>
            <a:ahLst/>
            <a:cxnLst/>
            <a:rect l="l" t="t" r="r" b="b"/>
            <a:pathLst>
              <a:path w="154939" h="38100">
                <a:moveTo>
                  <a:pt x="0" y="38100"/>
                </a:moveTo>
                <a:lnTo>
                  <a:pt x="154838" y="38100"/>
                </a:lnTo>
                <a:lnTo>
                  <a:pt x="154838" y="0"/>
                </a:lnTo>
                <a:lnTo>
                  <a:pt x="0" y="0"/>
                </a:lnTo>
                <a:lnTo>
                  <a:pt x="0" y="38100"/>
                </a:lnTo>
                <a:close/>
              </a:path>
            </a:pathLst>
          </a:custGeom>
          <a:solidFill>
            <a:srgbClr val="183A63"/>
          </a:solidFill>
        </p:spPr>
        <p:txBody>
          <a:bodyPr wrap="square" lIns="0" tIns="0" rIns="0" bIns="0" rtlCol="0"/>
          <a:lstStyle/>
          <a:p>
            <a:endParaRPr/>
          </a:p>
        </p:txBody>
      </p:sp>
      <p:sp>
        <p:nvSpPr>
          <p:cNvPr id="43" name="bk object 43"/>
          <p:cNvSpPr/>
          <p:nvPr/>
        </p:nvSpPr>
        <p:spPr>
          <a:xfrm>
            <a:off x="4789191" y="1391251"/>
            <a:ext cx="44450" cy="210820"/>
          </a:xfrm>
          <a:custGeom>
            <a:avLst/>
            <a:gdLst/>
            <a:ahLst/>
            <a:cxnLst/>
            <a:rect l="l" t="t" r="r" b="b"/>
            <a:pathLst>
              <a:path w="44450" h="210819">
                <a:moveTo>
                  <a:pt x="0" y="210820"/>
                </a:moveTo>
                <a:lnTo>
                  <a:pt x="44107" y="210820"/>
                </a:lnTo>
                <a:lnTo>
                  <a:pt x="44107" y="0"/>
                </a:lnTo>
                <a:lnTo>
                  <a:pt x="0" y="0"/>
                </a:lnTo>
                <a:lnTo>
                  <a:pt x="0" y="210820"/>
                </a:lnTo>
                <a:close/>
              </a:path>
            </a:pathLst>
          </a:custGeom>
          <a:solidFill>
            <a:srgbClr val="183A63"/>
          </a:solidFill>
        </p:spPr>
        <p:txBody>
          <a:bodyPr wrap="square" lIns="0" tIns="0" rIns="0" bIns="0" rtlCol="0"/>
          <a:lstStyle/>
          <a:p>
            <a:endParaRPr/>
          </a:p>
        </p:txBody>
      </p:sp>
      <p:sp>
        <p:nvSpPr>
          <p:cNvPr id="44" name="bk object 44"/>
          <p:cNvSpPr/>
          <p:nvPr/>
        </p:nvSpPr>
        <p:spPr>
          <a:xfrm>
            <a:off x="4997961" y="160207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45" name="bk object 45"/>
          <p:cNvSpPr/>
          <p:nvPr/>
        </p:nvSpPr>
        <p:spPr>
          <a:xfrm>
            <a:off x="4997961" y="1532221"/>
            <a:ext cx="44450" cy="69850"/>
          </a:xfrm>
          <a:custGeom>
            <a:avLst/>
            <a:gdLst/>
            <a:ahLst/>
            <a:cxnLst/>
            <a:rect l="l" t="t" r="r" b="b"/>
            <a:pathLst>
              <a:path w="44450" h="69850">
                <a:moveTo>
                  <a:pt x="0" y="69850"/>
                </a:moveTo>
                <a:lnTo>
                  <a:pt x="44069" y="69850"/>
                </a:lnTo>
                <a:lnTo>
                  <a:pt x="44069" y="0"/>
                </a:lnTo>
                <a:lnTo>
                  <a:pt x="0" y="0"/>
                </a:lnTo>
                <a:lnTo>
                  <a:pt x="0" y="69850"/>
                </a:lnTo>
                <a:close/>
              </a:path>
            </a:pathLst>
          </a:custGeom>
          <a:solidFill>
            <a:srgbClr val="183A63"/>
          </a:solidFill>
        </p:spPr>
        <p:txBody>
          <a:bodyPr wrap="square" lIns="0" tIns="0" rIns="0" bIns="0" rtlCol="0"/>
          <a:lstStyle/>
          <a:p>
            <a:endParaRPr/>
          </a:p>
        </p:txBody>
      </p:sp>
      <p:sp>
        <p:nvSpPr>
          <p:cNvPr id="46" name="bk object 46"/>
          <p:cNvSpPr/>
          <p:nvPr/>
        </p:nvSpPr>
        <p:spPr>
          <a:xfrm>
            <a:off x="4997961" y="1494121"/>
            <a:ext cx="169545" cy="38100"/>
          </a:xfrm>
          <a:custGeom>
            <a:avLst/>
            <a:gdLst/>
            <a:ahLst/>
            <a:cxnLst/>
            <a:rect l="l" t="t" r="r" b="b"/>
            <a:pathLst>
              <a:path w="169545" h="38100">
                <a:moveTo>
                  <a:pt x="0" y="38100"/>
                </a:moveTo>
                <a:lnTo>
                  <a:pt x="169545" y="38100"/>
                </a:lnTo>
                <a:lnTo>
                  <a:pt x="169545" y="0"/>
                </a:lnTo>
                <a:lnTo>
                  <a:pt x="0" y="0"/>
                </a:lnTo>
                <a:lnTo>
                  <a:pt x="0" y="38100"/>
                </a:lnTo>
                <a:close/>
              </a:path>
            </a:pathLst>
          </a:custGeom>
          <a:solidFill>
            <a:srgbClr val="183A63"/>
          </a:solidFill>
        </p:spPr>
        <p:txBody>
          <a:bodyPr wrap="square" lIns="0" tIns="0" rIns="0" bIns="0" rtlCol="0"/>
          <a:lstStyle/>
          <a:p>
            <a:endParaRPr/>
          </a:p>
        </p:txBody>
      </p:sp>
      <p:sp>
        <p:nvSpPr>
          <p:cNvPr id="47" name="bk object 47"/>
          <p:cNvSpPr/>
          <p:nvPr/>
        </p:nvSpPr>
        <p:spPr>
          <a:xfrm>
            <a:off x="4997961" y="1429351"/>
            <a:ext cx="44450" cy="64769"/>
          </a:xfrm>
          <a:custGeom>
            <a:avLst/>
            <a:gdLst/>
            <a:ahLst/>
            <a:cxnLst/>
            <a:rect l="l" t="t" r="r" b="b"/>
            <a:pathLst>
              <a:path w="44450" h="64769">
                <a:moveTo>
                  <a:pt x="0" y="64770"/>
                </a:moveTo>
                <a:lnTo>
                  <a:pt x="44069" y="64770"/>
                </a:lnTo>
                <a:lnTo>
                  <a:pt x="44069" y="0"/>
                </a:lnTo>
                <a:lnTo>
                  <a:pt x="0" y="0"/>
                </a:lnTo>
                <a:lnTo>
                  <a:pt x="0" y="64770"/>
                </a:lnTo>
                <a:close/>
              </a:path>
            </a:pathLst>
          </a:custGeom>
          <a:solidFill>
            <a:srgbClr val="183A63"/>
          </a:solidFill>
        </p:spPr>
        <p:txBody>
          <a:bodyPr wrap="square" lIns="0" tIns="0" rIns="0" bIns="0" rtlCol="0"/>
          <a:lstStyle/>
          <a:p>
            <a:endParaRPr/>
          </a:p>
        </p:txBody>
      </p:sp>
      <p:sp>
        <p:nvSpPr>
          <p:cNvPr id="48" name="bk object 48"/>
          <p:cNvSpPr/>
          <p:nvPr/>
        </p:nvSpPr>
        <p:spPr>
          <a:xfrm>
            <a:off x="4997961" y="139125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49" name="bk object 49"/>
          <p:cNvSpPr/>
          <p:nvPr/>
        </p:nvSpPr>
        <p:spPr>
          <a:xfrm>
            <a:off x="5204472" y="1390790"/>
            <a:ext cx="252425" cy="249377"/>
          </a:xfrm>
          <a:prstGeom prst="rect">
            <a:avLst/>
          </a:prstGeom>
          <a:blipFill>
            <a:blip r:embed="rId2" cstate="print"/>
            <a:stretch>
              <a:fillRect/>
            </a:stretch>
          </a:blipFill>
        </p:spPr>
        <p:txBody>
          <a:bodyPr wrap="square" lIns="0" tIns="0" rIns="0" bIns="0" rtlCol="0"/>
          <a:lstStyle/>
          <a:p>
            <a:endParaRPr/>
          </a:p>
        </p:txBody>
      </p:sp>
      <p:sp>
        <p:nvSpPr>
          <p:cNvPr id="50" name="bk object 50"/>
          <p:cNvSpPr/>
          <p:nvPr/>
        </p:nvSpPr>
        <p:spPr>
          <a:xfrm>
            <a:off x="5499151" y="1390784"/>
            <a:ext cx="224929" cy="249389"/>
          </a:xfrm>
          <a:prstGeom prst="rect">
            <a:avLst/>
          </a:prstGeom>
          <a:blipFill>
            <a:blip r:embed="rId3" cstate="print"/>
            <a:stretch>
              <a:fillRect/>
            </a:stretch>
          </a:blipFill>
        </p:spPr>
        <p:txBody>
          <a:bodyPr wrap="square" lIns="0" tIns="0" rIns="0" bIns="0" rtlCol="0"/>
          <a:lstStyle/>
          <a:p>
            <a:endParaRPr/>
          </a:p>
        </p:txBody>
      </p:sp>
      <p:sp>
        <p:nvSpPr>
          <p:cNvPr id="51" name="bk object 51"/>
          <p:cNvSpPr/>
          <p:nvPr/>
        </p:nvSpPr>
        <p:spPr>
          <a:xfrm>
            <a:off x="5781803" y="160207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52" name="bk object 52"/>
          <p:cNvSpPr/>
          <p:nvPr/>
        </p:nvSpPr>
        <p:spPr>
          <a:xfrm>
            <a:off x="5781803" y="1532221"/>
            <a:ext cx="44450" cy="69850"/>
          </a:xfrm>
          <a:custGeom>
            <a:avLst/>
            <a:gdLst/>
            <a:ahLst/>
            <a:cxnLst/>
            <a:rect l="l" t="t" r="r" b="b"/>
            <a:pathLst>
              <a:path w="44450" h="69850">
                <a:moveTo>
                  <a:pt x="0" y="69850"/>
                </a:moveTo>
                <a:lnTo>
                  <a:pt x="44107" y="69850"/>
                </a:lnTo>
                <a:lnTo>
                  <a:pt x="44107" y="0"/>
                </a:lnTo>
                <a:lnTo>
                  <a:pt x="0" y="0"/>
                </a:lnTo>
                <a:lnTo>
                  <a:pt x="0" y="69850"/>
                </a:lnTo>
                <a:close/>
              </a:path>
            </a:pathLst>
          </a:custGeom>
          <a:solidFill>
            <a:srgbClr val="183A63"/>
          </a:solidFill>
        </p:spPr>
        <p:txBody>
          <a:bodyPr wrap="square" lIns="0" tIns="0" rIns="0" bIns="0" rtlCol="0"/>
          <a:lstStyle/>
          <a:p>
            <a:endParaRPr/>
          </a:p>
        </p:txBody>
      </p:sp>
      <p:sp>
        <p:nvSpPr>
          <p:cNvPr id="53" name="bk object 53"/>
          <p:cNvSpPr/>
          <p:nvPr/>
        </p:nvSpPr>
        <p:spPr>
          <a:xfrm>
            <a:off x="5781803" y="1494121"/>
            <a:ext cx="170180" cy="38100"/>
          </a:xfrm>
          <a:custGeom>
            <a:avLst/>
            <a:gdLst/>
            <a:ahLst/>
            <a:cxnLst/>
            <a:rect l="l" t="t" r="r" b="b"/>
            <a:pathLst>
              <a:path w="170179" h="38100">
                <a:moveTo>
                  <a:pt x="0" y="38100"/>
                </a:moveTo>
                <a:lnTo>
                  <a:pt x="169557" y="38100"/>
                </a:lnTo>
                <a:lnTo>
                  <a:pt x="169557" y="0"/>
                </a:lnTo>
                <a:lnTo>
                  <a:pt x="0" y="0"/>
                </a:lnTo>
                <a:lnTo>
                  <a:pt x="0" y="38100"/>
                </a:lnTo>
                <a:close/>
              </a:path>
            </a:pathLst>
          </a:custGeom>
          <a:solidFill>
            <a:srgbClr val="183A63"/>
          </a:solidFill>
        </p:spPr>
        <p:txBody>
          <a:bodyPr wrap="square" lIns="0" tIns="0" rIns="0" bIns="0" rtlCol="0"/>
          <a:lstStyle/>
          <a:p>
            <a:endParaRPr/>
          </a:p>
        </p:txBody>
      </p:sp>
      <p:sp>
        <p:nvSpPr>
          <p:cNvPr id="54" name="bk object 54"/>
          <p:cNvSpPr/>
          <p:nvPr/>
        </p:nvSpPr>
        <p:spPr>
          <a:xfrm>
            <a:off x="5781803" y="1429351"/>
            <a:ext cx="44450" cy="64769"/>
          </a:xfrm>
          <a:custGeom>
            <a:avLst/>
            <a:gdLst/>
            <a:ahLst/>
            <a:cxnLst/>
            <a:rect l="l" t="t" r="r" b="b"/>
            <a:pathLst>
              <a:path w="44450" h="64769">
                <a:moveTo>
                  <a:pt x="0" y="64770"/>
                </a:moveTo>
                <a:lnTo>
                  <a:pt x="44107" y="64770"/>
                </a:lnTo>
                <a:lnTo>
                  <a:pt x="44107" y="0"/>
                </a:lnTo>
                <a:lnTo>
                  <a:pt x="0" y="0"/>
                </a:lnTo>
                <a:lnTo>
                  <a:pt x="0" y="64770"/>
                </a:lnTo>
                <a:close/>
              </a:path>
            </a:pathLst>
          </a:custGeom>
          <a:solidFill>
            <a:srgbClr val="183A63"/>
          </a:solidFill>
        </p:spPr>
        <p:txBody>
          <a:bodyPr wrap="square" lIns="0" tIns="0" rIns="0" bIns="0" rtlCol="0"/>
          <a:lstStyle/>
          <a:p>
            <a:endParaRPr/>
          </a:p>
        </p:txBody>
      </p:sp>
      <p:sp>
        <p:nvSpPr>
          <p:cNvPr id="55" name="bk object 55"/>
          <p:cNvSpPr/>
          <p:nvPr/>
        </p:nvSpPr>
        <p:spPr>
          <a:xfrm>
            <a:off x="5781803" y="1391251"/>
            <a:ext cx="172720" cy="38100"/>
          </a:xfrm>
          <a:custGeom>
            <a:avLst/>
            <a:gdLst/>
            <a:ahLst/>
            <a:cxnLst/>
            <a:rect l="l" t="t" r="r" b="b"/>
            <a:pathLst>
              <a:path w="172720" h="38100">
                <a:moveTo>
                  <a:pt x="0" y="38100"/>
                </a:moveTo>
                <a:lnTo>
                  <a:pt x="172173" y="38100"/>
                </a:lnTo>
                <a:lnTo>
                  <a:pt x="172173" y="0"/>
                </a:lnTo>
                <a:lnTo>
                  <a:pt x="0" y="0"/>
                </a:lnTo>
                <a:lnTo>
                  <a:pt x="0" y="38100"/>
                </a:lnTo>
                <a:close/>
              </a:path>
            </a:pathLst>
          </a:custGeom>
          <a:solidFill>
            <a:srgbClr val="183A63"/>
          </a:solidFill>
        </p:spPr>
        <p:txBody>
          <a:bodyPr wrap="square" lIns="0" tIns="0" rIns="0" bIns="0" rtlCol="0"/>
          <a:lstStyle/>
          <a:p>
            <a:endParaRPr/>
          </a:p>
        </p:txBody>
      </p:sp>
      <p:sp>
        <p:nvSpPr>
          <p:cNvPr id="56" name="bk object 56"/>
          <p:cNvSpPr/>
          <p:nvPr/>
        </p:nvSpPr>
        <p:spPr>
          <a:xfrm>
            <a:off x="6014340" y="1390783"/>
            <a:ext cx="194741" cy="249389"/>
          </a:xfrm>
          <a:prstGeom prst="rect">
            <a:avLst/>
          </a:prstGeom>
          <a:blipFill>
            <a:blip r:embed="rId4" cstate="print"/>
            <a:stretch>
              <a:fillRect/>
            </a:stretch>
          </a:blipFill>
        </p:spPr>
        <p:txBody>
          <a:bodyPr wrap="square" lIns="0" tIns="0" rIns="0" bIns="0" rtlCol="0"/>
          <a:lstStyle/>
          <a:p>
            <a:endParaRPr/>
          </a:p>
        </p:txBody>
      </p:sp>
      <p:sp>
        <p:nvSpPr>
          <p:cNvPr id="57" name="bk object 57"/>
          <p:cNvSpPr/>
          <p:nvPr/>
        </p:nvSpPr>
        <p:spPr>
          <a:xfrm>
            <a:off x="6250255" y="1386706"/>
            <a:ext cx="200025" cy="258445"/>
          </a:xfrm>
          <a:custGeom>
            <a:avLst/>
            <a:gdLst/>
            <a:ahLst/>
            <a:cxnLst/>
            <a:rect l="l" t="t" r="r" b="b"/>
            <a:pathLst>
              <a:path w="200025" h="258444">
                <a:moveTo>
                  <a:pt x="24853" y="184276"/>
                </a:moveTo>
                <a:lnTo>
                  <a:pt x="0" y="218325"/>
                </a:lnTo>
                <a:lnTo>
                  <a:pt x="19024" y="234294"/>
                </a:lnTo>
                <a:lnTo>
                  <a:pt x="42324" y="246829"/>
                </a:lnTo>
                <a:lnTo>
                  <a:pt x="70074" y="255017"/>
                </a:lnTo>
                <a:lnTo>
                  <a:pt x="102450" y="257949"/>
                </a:lnTo>
                <a:lnTo>
                  <a:pt x="146092" y="251691"/>
                </a:lnTo>
                <a:lnTo>
                  <a:pt x="176341" y="234815"/>
                </a:lnTo>
                <a:lnTo>
                  <a:pt x="187588" y="219062"/>
                </a:lnTo>
                <a:lnTo>
                  <a:pt x="104343" y="219062"/>
                </a:lnTo>
                <a:lnTo>
                  <a:pt x="79519" y="216209"/>
                </a:lnTo>
                <a:lnTo>
                  <a:pt x="57811" y="208556"/>
                </a:lnTo>
                <a:lnTo>
                  <a:pt x="39497" y="197459"/>
                </a:lnTo>
                <a:lnTo>
                  <a:pt x="24853" y="184276"/>
                </a:lnTo>
                <a:close/>
              </a:path>
              <a:path w="200025" h="258444">
                <a:moveTo>
                  <a:pt x="99809" y="0"/>
                </a:moveTo>
                <a:lnTo>
                  <a:pt x="62151" y="5607"/>
                </a:lnTo>
                <a:lnTo>
                  <a:pt x="33293" y="21058"/>
                </a:lnTo>
                <a:lnTo>
                  <a:pt x="14816" y="44293"/>
                </a:lnTo>
                <a:lnTo>
                  <a:pt x="8305" y="73253"/>
                </a:lnTo>
                <a:lnTo>
                  <a:pt x="19129" y="109684"/>
                </a:lnTo>
                <a:lnTo>
                  <a:pt x="46190" y="131230"/>
                </a:lnTo>
                <a:lnTo>
                  <a:pt x="81368" y="143697"/>
                </a:lnTo>
                <a:lnTo>
                  <a:pt x="116547" y="152889"/>
                </a:lnTo>
                <a:lnTo>
                  <a:pt x="143607" y="164611"/>
                </a:lnTo>
                <a:lnTo>
                  <a:pt x="154432" y="184670"/>
                </a:lnTo>
                <a:lnTo>
                  <a:pt x="151691" y="197132"/>
                </a:lnTo>
                <a:lnTo>
                  <a:pt x="142951" y="208167"/>
                </a:lnTo>
                <a:lnTo>
                  <a:pt x="127428" y="216051"/>
                </a:lnTo>
                <a:lnTo>
                  <a:pt x="104343" y="219062"/>
                </a:lnTo>
                <a:lnTo>
                  <a:pt x="187588" y="219062"/>
                </a:lnTo>
                <a:lnTo>
                  <a:pt x="193942" y="210163"/>
                </a:lnTo>
                <a:lnTo>
                  <a:pt x="199644" y="180581"/>
                </a:lnTo>
                <a:lnTo>
                  <a:pt x="188817" y="143433"/>
                </a:lnTo>
                <a:lnTo>
                  <a:pt x="161749" y="121065"/>
                </a:lnTo>
                <a:lnTo>
                  <a:pt x="126561" y="108002"/>
                </a:lnTo>
                <a:lnTo>
                  <a:pt x="91374" y="98771"/>
                </a:lnTo>
                <a:lnTo>
                  <a:pt x="64306" y="87899"/>
                </a:lnTo>
                <a:lnTo>
                  <a:pt x="53479" y="69913"/>
                </a:lnTo>
                <a:lnTo>
                  <a:pt x="56471" y="57328"/>
                </a:lnTo>
                <a:lnTo>
                  <a:pt x="64973" y="47523"/>
                </a:lnTo>
                <a:lnTo>
                  <a:pt x="78275" y="41156"/>
                </a:lnTo>
                <a:lnTo>
                  <a:pt x="95669" y="38887"/>
                </a:lnTo>
                <a:lnTo>
                  <a:pt x="190750" y="38887"/>
                </a:lnTo>
                <a:lnTo>
                  <a:pt x="193624" y="35128"/>
                </a:lnTo>
                <a:lnTo>
                  <a:pt x="174727" y="20182"/>
                </a:lnTo>
                <a:lnTo>
                  <a:pt x="152655" y="9158"/>
                </a:lnTo>
                <a:lnTo>
                  <a:pt x="127614" y="2336"/>
                </a:lnTo>
                <a:lnTo>
                  <a:pt x="99809" y="0"/>
                </a:lnTo>
                <a:close/>
              </a:path>
              <a:path w="200025" h="258444">
                <a:moveTo>
                  <a:pt x="190750" y="38887"/>
                </a:moveTo>
                <a:lnTo>
                  <a:pt x="95669" y="38887"/>
                </a:lnTo>
                <a:lnTo>
                  <a:pt x="115415" y="40597"/>
                </a:lnTo>
                <a:lnTo>
                  <a:pt x="134623" y="45845"/>
                </a:lnTo>
                <a:lnTo>
                  <a:pt x="152626" y="54805"/>
                </a:lnTo>
                <a:lnTo>
                  <a:pt x="168757" y="67652"/>
                </a:lnTo>
                <a:lnTo>
                  <a:pt x="190750" y="38887"/>
                </a:lnTo>
                <a:close/>
              </a:path>
            </a:pathLst>
          </a:custGeom>
          <a:solidFill>
            <a:srgbClr val="183A63"/>
          </a:solidFill>
        </p:spPr>
        <p:txBody>
          <a:bodyPr wrap="square" lIns="0" tIns="0" rIns="0" bIns="0" rtlCol="0"/>
          <a:lstStyle/>
          <a:p>
            <a:endParaRPr/>
          </a:p>
        </p:txBody>
      </p:sp>
      <p:sp>
        <p:nvSpPr>
          <p:cNvPr id="58" name="bk object 58"/>
          <p:cNvSpPr/>
          <p:nvPr/>
        </p:nvSpPr>
        <p:spPr>
          <a:xfrm>
            <a:off x="6505351" y="1530951"/>
            <a:ext cx="44450" cy="109220"/>
          </a:xfrm>
          <a:custGeom>
            <a:avLst/>
            <a:gdLst/>
            <a:ahLst/>
            <a:cxnLst/>
            <a:rect l="l" t="t" r="r" b="b"/>
            <a:pathLst>
              <a:path w="44450" h="109219">
                <a:moveTo>
                  <a:pt x="0" y="109220"/>
                </a:moveTo>
                <a:lnTo>
                  <a:pt x="44081" y="109220"/>
                </a:lnTo>
                <a:lnTo>
                  <a:pt x="44081" y="0"/>
                </a:lnTo>
                <a:lnTo>
                  <a:pt x="0" y="0"/>
                </a:lnTo>
                <a:lnTo>
                  <a:pt x="0" y="109220"/>
                </a:lnTo>
                <a:close/>
              </a:path>
            </a:pathLst>
          </a:custGeom>
          <a:solidFill>
            <a:srgbClr val="183A63"/>
          </a:solidFill>
        </p:spPr>
        <p:txBody>
          <a:bodyPr wrap="square" lIns="0" tIns="0" rIns="0" bIns="0" rtlCol="0"/>
          <a:lstStyle/>
          <a:p>
            <a:endParaRPr/>
          </a:p>
        </p:txBody>
      </p:sp>
      <p:sp>
        <p:nvSpPr>
          <p:cNvPr id="59" name="bk object 59"/>
          <p:cNvSpPr/>
          <p:nvPr/>
        </p:nvSpPr>
        <p:spPr>
          <a:xfrm>
            <a:off x="6505351" y="1492851"/>
            <a:ext cx="219075" cy="38100"/>
          </a:xfrm>
          <a:custGeom>
            <a:avLst/>
            <a:gdLst/>
            <a:ahLst/>
            <a:cxnLst/>
            <a:rect l="l" t="t" r="r" b="b"/>
            <a:pathLst>
              <a:path w="219075" h="38100">
                <a:moveTo>
                  <a:pt x="0" y="38100"/>
                </a:moveTo>
                <a:lnTo>
                  <a:pt x="218884" y="38100"/>
                </a:lnTo>
                <a:lnTo>
                  <a:pt x="218884" y="0"/>
                </a:lnTo>
                <a:lnTo>
                  <a:pt x="0" y="0"/>
                </a:lnTo>
                <a:lnTo>
                  <a:pt x="0" y="38100"/>
                </a:lnTo>
                <a:close/>
              </a:path>
            </a:pathLst>
          </a:custGeom>
          <a:solidFill>
            <a:srgbClr val="183A63"/>
          </a:solidFill>
        </p:spPr>
        <p:txBody>
          <a:bodyPr wrap="square" lIns="0" tIns="0" rIns="0" bIns="0" rtlCol="0"/>
          <a:lstStyle/>
          <a:p>
            <a:endParaRPr/>
          </a:p>
        </p:txBody>
      </p:sp>
      <p:sp>
        <p:nvSpPr>
          <p:cNvPr id="60" name="bk object 60"/>
          <p:cNvSpPr/>
          <p:nvPr/>
        </p:nvSpPr>
        <p:spPr>
          <a:xfrm>
            <a:off x="6505351" y="1391251"/>
            <a:ext cx="44450" cy="101600"/>
          </a:xfrm>
          <a:custGeom>
            <a:avLst/>
            <a:gdLst/>
            <a:ahLst/>
            <a:cxnLst/>
            <a:rect l="l" t="t" r="r" b="b"/>
            <a:pathLst>
              <a:path w="44450" h="101600">
                <a:moveTo>
                  <a:pt x="0" y="101600"/>
                </a:moveTo>
                <a:lnTo>
                  <a:pt x="44081" y="101600"/>
                </a:lnTo>
                <a:lnTo>
                  <a:pt x="44081" y="0"/>
                </a:lnTo>
                <a:lnTo>
                  <a:pt x="0" y="0"/>
                </a:lnTo>
                <a:lnTo>
                  <a:pt x="0" y="101600"/>
                </a:lnTo>
                <a:close/>
              </a:path>
            </a:pathLst>
          </a:custGeom>
          <a:solidFill>
            <a:srgbClr val="183A63"/>
          </a:solidFill>
        </p:spPr>
        <p:txBody>
          <a:bodyPr wrap="square" lIns="0" tIns="0" rIns="0" bIns="0" rtlCol="0"/>
          <a:lstStyle/>
          <a:p>
            <a:endParaRPr/>
          </a:p>
        </p:txBody>
      </p:sp>
      <p:sp>
        <p:nvSpPr>
          <p:cNvPr id="61" name="bk object 61"/>
          <p:cNvSpPr/>
          <p:nvPr/>
        </p:nvSpPr>
        <p:spPr>
          <a:xfrm>
            <a:off x="6680166" y="1531015"/>
            <a:ext cx="44450" cy="109220"/>
          </a:xfrm>
          <a:custGeom>
            <a:avLst/>
            <a:gdLst/>
            <a:ahLst/>
            <a:cxnLst/>
            <a:rect l="l" t="t" r="r" b="b"/>
            <a:pathLst>
              <a:path w="44450" h="109219">
                <a:moveTo>
                  <a:pt x="0" y="109156"/>
                </a:moveTo>
                <a:lnTo>
                  <a:pt x="44069" y="109156"/>
                </a:lnTo>
                <a:lnTo>
                  <a:pt x="44069" y="0"/>
                </a:lnTo>
                <a:lnTo>
                  <a:pt x="0" y="0"/>
                </a:lnTo>
                <a:lnTo>
                  <a:pt x="0" y="109156"/>
                </a:lnTo>
                <a:close/>
              </a:path>
            </a:pathLst>
          </a:custGeom>
          <a:solidFill>
            <a:srgbClr val="183A63"/>
          </a:solidFill>
        </p:spPr>
        <p:txBody>
          <a:bodyPr wrap="square" lIns="0" tIns="0" rIns="0" bIns="0" rtlCol="0"/>
          <a:lstStyle/>
          <a:p>
            <a:endParaRPr/>
          </a:p>
        </p:txBody>
      </p:sp>
      <p:sp>
        <p:nvSpPr>
          <p:cNvPr id="62" name="bk object 62"/>
          <p:cNvSpPr/>
          <p:nvPr/>
        </p:nvSpPr>
        <p:spPr>
          <a:xfrm>
            <a:off x="6680166" y="1390782"/>
            <a:ext cx="44450" cy="102235"/>
          </a:xfrm>
          <a:custGeom>
            <a:avLst/>
            <a:gdLst/>
            <a:ahLst/>
            <a:cxnLst/>
            <a:rect l="l" t="t" r="r" b="b"/>
            <a:pathLst>
              <a:path w="44450" h="102234">
                <a:moveTo>
                  <a:pt x="0" y="101701"/>
                </a:moveTo>
                <a:lnTo>
                  <a:pt x="44069" y="101701"/>
                </a:lnTo>
                <a:lnTo>
                  <a:pt x="44069" y="0"/>
                </a:lnTo>
                <a:lnTo>
                  <a:pt x="0" y="0"/>
                </a:lnTo>
                <a:lnTo>
                  <a:pt x="0" y="101701"/>
                </a:lnTo>
                <a:close/>
              </a:path>
            </a:pathLst>
          </a:custGeom>
          <a:solidFill>
            <a:srgbClr val="183A63"/>
          </a:solidFill>
        </p:spPr>
        <p:txBody>
          <a:bodyPr wrap="square" lIns="0" tIns="0" rIns="0" bIns="0" rtlCol="0"/>
          <a:lstStyle/>
          <a:p>
            <a:endParaRPr/>
          </a:p>
        </p:txBody>
      </p:sp>
      <p:sp>
        <p:nvSpPr>
          <p:cNvPr id="63" name="bk object 63"/>
          <p:cNvSpPr/>
          <p:nvPr/>
        </p:nvSpPr>
        <p:spPr>
          <a:xfrm>
            <a:off x="6792900" y="1390789"/>
            <a:ext cx="44450" cy="249554"/>
          </a:xfrm>
          <a:custGeom>
            <a:avLst/>
            <a:gdLst/>
            <a:ahLst/>
            <a:cxnLst/>
            <a:rect l="l" t="t" r="r" b="b"/>
            <a:pathLst>
              <a:path w="44450" h="249555">
                <a:moveTo>
                  <a:pt x="0" y="249389"/>
                </a:moveTo>
                <a:lnTo>
                  <a:pt x="44069" y="249389"/>
                </a:lnTo>
                <a:lnTo>
                  <a:pt x="44069" y="0"/>
                </a:lnTo>
                <a:lnTo>
                  <a:pt x="0" y="0"/>
                </a:lnTo>
                <a:lnTo>
                  <a:pt x="0" y="249389"/>
                </a:lnTo>
                <a:close/>
              </a:path>
            </a:pathLst>
          </a:custGeom>
          <a:solidFill>
            <a:srgbClr val="183A63"/>
          </a:solidFill>
        </p:spPr>
        <p:txBody>
          <a:bodyPr wrap="square" lIns="0" tIns="0" rIns="0" bIns="0" rtlCol="0"/>
          <a:lstStyle/>
          <a:p>
            <a:endParaRPr/>
          </a:p>
        </p:txBody>
      </p:sp>
      <p:sp>
        <p:nvSpPr>
          <p:cNvPr id="64" name="bk object 64"/>
          <p:cNvSpPr/>
          <p:nvPr/>
        </p:nvSpPr>
        <p:spPr>
          <a:xfrm>
            <a:off x="6905580" y="1390792"/>
            <a:ext cx="192506" cy="249377"/>
          </a:xfrm>
          <a:prstGeom prst="rect">
            <a:avLst/>
          </a:prstGeom>
          <a:blipFill>
            <a:blip r:embed="rId5" cstate="print"/>
            <a:stretch>
              <a:fillRect/>
            </a:stretch>
          </a:blipFill>
        </p:spPr>
        <p:txBody>
          <a:bodyPr wrap="square" lIns="0" tIns="0" rIns="0" bIns="0" rtlCol="0"/>
          <a:lstStyle/>
          <a:p>
            <a:endParaRPr/>
          </a:p>
        </p:txBody>
      </p:sp>
      <p:sp>
        <p:nvSpPr>
          <p:cNvPr id="65" name="bk object 65"/>
          <p:cNvSpPr/>
          <p:nvPr/>
        </p:nvSpPr>
        <p:spPr>
          <a:xfrm>
            <a:off x="5970223" y="524324"/>
            <a:ext cx="486409" cy="180340"/>
          </a:xfrm>
          <a:custGeom>
            <a:avLst/>
            <a:gdLst/>
            <a:ahLst/>
            <a:cxnLst/>
            <a:rect l="l" t="t" r="r" b="b"/>
            <a:pathLst>
              <a:path w="486410" h="180340">
                <a:moveTo>
                  <a:pt x="486270" y="0"/>
                </a:moveTo>
                <a:lnTo>
                  <a:pt x="0" y="0"/>
                </a:lnTo>
                <a:lnTo>
                  <a:pt x="35022" y="34453"/>
                </a:lnTo>
                <a:lnTo>
                  <a:pt x="66039" y="72650"/>
                </a:lnTo>
                <a:lnTo>
                  <a:pt x="92990" y="114571"/>
                </a:lnTo>
                <a:lnTo>
                  <a:pt x="115811" y="160197"/>
                </a:lnTo>
                <a:lnTo>
                  <a:pt x="118643" y="166750"/>
                </a:lnTo>
                <a:lnTo>
                  <a:pt x="123723" y="180200"/>
                </a:lnTo>
                <a:lnTo>
                  <a:pt x="486270" y="180200"/>
                </a:lnTo>
                <a:lnTo>
                  <a:pt x="486270" y="0"/>
                </a:lnTo>
                <a:close/>
              </a:path>
            </a:pathLst>
          </a:custGeom>
          <a:solidFill>
            <a:srgbClr val="FFFFFF"/>
          </a:solidFill>
        </p:spPr>
        <p:txBody>
          <a:bodyPr wrap="square" lIns="0" tIns="0" rIns="0" bIns="0" rtlCol="0"/>
          <a:lstStyle/>
          <a:p>
            <a:endParaRPr/>
          </a:p>
        </p:txBody>
      </p:sp>
      <p:sp>
        <p:nvSpPr>
          <p:cNvPr id="66" name="bk object 66"/>
          <p:cNvSpPr/>
          <p:nvPr/>
        </p:nvSpPr>
        <p:spPr>
          <a:xfrm>
            <a:off x="5970223" y="524324"/>
            <a:ext cx="486409" cy="180340"/>
          </a:xfrm>
          <a:custGeom>
            <a:avLst/>
            <a:gdLst/>
            <a:ahLst/>
            <a:cxnLst/>
            <a:rect l="l" t="t" r="r" b="b"/>
            <a:pathLst>
              <a:path w="486410" h="180340">
                <a:moveTo>
                  <a:pt x="115811" y="160197"/>
                </a:moveTo>
                <a:lnTo>
                  <a:pt x="118643" y="166750"/>
                </a:lnTo>
                <a:lnTo>
                  <a:pt x="121183" y="173456"/>
                </a:lnTo>
                <a:lnTo>
                  <a:pt x="123723" y="180200"/>
                </a:lnTo>
                <a:lnTo>
                  <a:pt x="486270" y="180200"/>
                </a:lnTo>
                <a:lnTo>
                  <a:pt x="486270" y="0"/>
                </a:lnTo>
                <a:lnTo>
                  <a:pt x="0" y="0"/>
                </a:lnTo>
                <a:lnTo>
                  <a:pt x="35022" y="34453"/>
                </a:lnTo>
                <a:lnTo>
                  <a:pt x="66039" y="72650"/>
                </a:lnTo>
                <a:lnTo>
                  <a:pt x="92990" y="114571"/>
                </a:lnTo>
                <a:lnTo>
                  <a:pt x="115811" y="160197"/>
                </a:lnTo>
                <a:close/>
              </a:path>
            </a:pathLst>
          </a:custGeom>
          <a:ln w="76200">
            <a:solidFill>
              <a:srgbClr val="FFFFFF"/>
            </a:solidFill>
          </a:ln>
        </p:spPr>
        <p:txBody>
          <a:bodyPr wrap="square" lIns="0" tIns="0" rIns="0" bIns="0" rtlCol="0"/>
          <a:lstStyle/>
          <a:p>
            <a:endParaRPr/>
          </a:p>
        </p:txBody>
      </p:sp>
      <p:sp>
        <p:nvSpPr>
          <p:cNvPr id="67" name="bk object 67"/>
          <p:cNvSpPr/>
          <p:nvPr/>
        </p:nvSpPr>
        <p:spPr>
          <a:xfrm>
            <a:off x="4789121" y="524325"/>
            <a:ext cx="502284" cy="749935"/>
          </a:xfrm>
          <a:custGeom>
            <a:avLst/>
            <a:gdLst/>
            <a:ahLst/>
            <a:cxnLst/>
            <a:rect l="l" t="t" r="r" b="b"/>
            <a:pathLst>
              <a:path w="502285" h="749935">
                <a:moveTo>
                  <a:pt x="207568" y="0"/>
                </a:moveTo>
                <a:lnTo>
                  <a:pt x="0" y="0"/>
                </a:lnTo>
                <a:lnTo>
                  <a:pt x="0" y="749909"/>
                </a:lnTo>
                <a:lnTo>
                  <a:pt x="333794" y="749909"/>
                </a:lnTo>
                <a:lnTo>
                  <a:pt x="501878" y="749934"/>
                </a:lnTo>
                <a:lnTo>
                  <a:pt x="498005" y="746493"/>
                </a:lnTo>
                <a:lnTo>
                  <a:pt x="494118" y="743089"/>
                </a:lnTo>
                <a:lnTo>
                  <a:pt x="490334" y="739495"/>
                </a:lnTo>
                <a:lnTo>
                  <a:pt x="453896" y="701129"/>
                </a:lnTo>
                <a:lnTo>
                  <a:pt x="422516" y="660003"/>
                </a:lnTo>
                <a:lnTo>
                  <a:pt x="396193" y="616176"/>
                </a:lnTo>
                <a:lnTo>
                  <a:pt x="374929" y="569709"/>
                </a:lnTo>
                <a:lnTo>
                  <a:pt x="207568" y="569709"/>
                </a:lnTo>
                <a:lnTo>
                  <a:pt x="207568" y="0"/>
                </a:lnTo>
                <a:close/>
              </a:path>
            </a:pathLst>
          </a:custGeom>
          <a:solidFill>
            <a:srgbClr val="FFFFFF"/>
          </a:solidFill>
        </p:spPr>
        <p:txBody>
          <a:bodyPr wrap="square" lIns="0" tIns="0" rIns="0" bIns="0" rtlCol="0"/>
          <a:lstStyle/>
          <a:p>
            <a:endParaRPr/>
          </a:p>
        </p:txBody>
      </p:sp>
      <p:sp>
        <p:nvSpPr>
          <p:cNvPr id="68" name="bk object 68"/>
          <p:cNvSpPr/>
          <p:nvPr/>
        </p:nvSpPr>
        <p:spPr>
          <a:xfrm>
            <a:off x="4789121" y="524325"/>
            <a:ext cx="502284" cy="749935"/>
          </a:xfrm>
          <a:custGeom>
            <a:avLst/>
            <a:gdLst/>
            <a:ahLst/>
            <a:cxnLst/>
            <a:rect l="l" t="t" r="r" b="b"/>
            <a:pathLst>
              <a:path w="502285" h="749935">
                <a:moveTo>
                  <a:pt x="374929" y="569709"/>
                </a:moveTo>
                <a:lnTo>
                  <a:pt x="333794" y="569709"/>
                </a:lnTo>
                <a:lnTo>
                  <a:pt x="207568" y="569709"/>
                </a:lnTo>
                <a:lnTo>
                  <a:pt x="207568" y="0"/>
                </a:lnTo>
                <a:lnTo>
                  <a:pt x="0" y="0"/>
                </a:lnTo>
                <a:lnTo>
                  <a:pt x="0" y="749909"/>
                </a:lnTo>
                <a:lnTo>
                  <a:pt x="333794" y="749909"/>
                </a:lnTo>
                <a:lnTo>
                  <a:pt x="501878" y="749934"/>
                </a:lnTo>
                <a:lnTo>
                  <a:pt x="498005" y="746493"/>
                </a:lnTo>
                <a:lnTo>
                  <a:pt x="494118" y="743089"/>
                </a:lnTo>
                <a:lnTo>
                  <a:pt x="490334" y="739495"/>
                </a:lnTo>
                <a:lnTo>
                  <a:pt x="453896" y="701129"/>
                </a:lnTo>
                <a:lnTo>
                  <a:pt x="422516" y="660003"/>
                </a:lnTo>
                <a:lnTo>
                  <a:pt x="396193" y="616176"/>
                </a:lnTo>
                <a:lnTo>
                  <a:pt x="374929" y="569709"/>
                </a:lnTo>
                <a:close/>
              </a:path>
            </a:pathLst>
          </a:custGeom>
          <a:ln w="76199">
            <a:solidFill>
              <a:srgbClr val="FFFFFF"/>
            </a:solidFill>
          </a:ln>
        </p:spPr>
        <p:txBody>
          <a:bodyPr wrap="square" lIns="0" tIns="0" rIns="0" bIns="0" rtlCol="0"/>
          <a:lstStyle/>
          <a:p>
            <a:endParaRPr/>
          </a:p>
        </p:txBody>
      </p:sp>
      <p:sp>
        <p:nvSpPr>
          <p:cNvPr id="69" name="bk object 69"/>
          <p:cNvSpPr/>
          <p:nvPr/>
        </p:nvSpPr>
        <p:spPr>
          <a:xfrm>
            <a:off x="5202590" y="472328"/>
            <a:ext cx="852169" cy="853440"/>
          </a:xfrm>
          <a:custGeom>
            <a:avLst/>
            <a:gdLst/>
            <a:ahLst/>
            <a:cxnLst/>
            <a:rect l="l" t="t" r="r" b="b"/>
            <a:pathLst>
              <a:path w="852170" h="853440">
                <a:moveTo>
                  <a:pt x="423252" y="0"/>
                </a:moveTo>
                <a:lnTo>
                  <a:pt x="370509" y="2936"/>
                </a:lnTo>
                <a:lnTo>
                  <a:pt x="320193" y="11725"/>
                </a:lnTo>
                <a:lnTo>
                  <a:pt x="272132" y="26084"/>
                </a:lnTo>
                <a:lnTo>
                  <a:pt x="226212" y="45694"/>
                </a:lnTo>
                <a:lnTo>
                  <a:pt x="182171" y="71341"/>
                </a:lnTo>
                <a:lnTo>
                  <a:pt x="142749" y="101127"/>
                </a:lnTo>
                <a:lnTo>
                  <a:pt x="107942" y="135049"/>
                </a:lnTo>
                <a:lnTo>
                  <a:pt x="77747" y="173105"/>
                </a:lnTo>
                <a:lnTo>
                  <a:pt x="52158" y="215290"/>
                </a:lnTo>
                <a:lnTo>
                  <a:pt x="29339" y="265480"/>
                </a:lnTo>
                <a:lnTo>
                  <a:pt x="13039" y="317987"/>
                </a:lnTo>
                <a:lnTo>
                  <a:pt x="3259" y="372815"/>
                </a:lnTo>
                <a:lnTo>
                  <a:pt x="0" y="429971"/>
                </a:lnTo>
                <a:lnTo>
                  <a:pt x="2641" y="481994"/>
                </a:lnTo>
                <a:lnTo>
                  <a:pt x="10504" y="531261"/>
                </a:lnTo>
                <a:lnTo>
                  <a:pt x="23494" y="577816"/>
                </a:lnTo>
                <a:lnTo>
                  <a:pt x="41516" y="621703"/>
                </a:lnTo>
                <a:lnTo>
                  <a:pt x="78484" y="683564"/>
                </a:lnTo>
                <a:lnTo>
                  <a:pt x="127368" y="739101"/>
                </a:lnTo>
                <a:lnTo>
                  <a:pt x="169246" y="773658"/>
                </a:lnTo>
                <a:lnTo>
                  <a:pt x="214591" y="801928"/>
                </a:lnTo>
                <a:lnTo>
                  <a:pt x="263624" y="824302"/>
                </a:lnTo>
                <a:lnTo>
                  <a:pt x="316133" y="840376"/>
                </a:lnTo>
                <a:lnTo>
                  <a:pt x="372163" y="850075"/>
                </a:lnTo>
                <a:lnTo>
                  <a:pt x="431761" y="853325"/>
                </a:lnTo>
                <a:lnTo>
                  <a:pt x="483228" y="850874"/>
                </a:lnTo>
                <a:lnTo>
                  <a:pt x="531947" y="843519"/>
                </a:lnTo>
                <a:lnTo>
                  <a:pt x="577921" y="831258"/>
                </a:lnTo>
                <a:lnTo>
                  <a:pt x="621148" y="814088"/>
                </a:lnTo>
                <a:lnTo>
                  <a:pt x="661629" y="792008"/>
                </a:lnTo>
                <a:lnTo>
                  <a:pt x="699363" y="765015"/>
                </a:lnTo>
                <a:lnTo>
                  <a:pt x="734352" y="733107"/>
                </a:lnTo>
                <a:lnTo>
                  <a:pt x="787064" y="666769"/>
                </a:lnTo>
                <a:lnTo>
                  <a:pt x="788388" y="664400"/>
                </a:lnTo>
                <a:lnTo>
                  <a:pt x="427520" y="664400"/>
                </a:lnTo>
                <a:lnTo>
                  <a:pt x="384509" y="660567"/>
                </a:lnTo>
                <a:lnTo>
                  <a:pt x="347027" y="649068"/>
                </a:lnTo>
                <a:lnTo>
                  <a:pt x="288632" y="603084"/>
                </a:lnTo>
                <a:lnTo>
                  <a:pt x="265570" y="566234"/>
                </a:lnTo>
                <a:lnTo>
                  <a:pt x="249096" y="524202"/>
                </a:lnTo>
                <a:lnTo>
                  <a:pt x="239210" y="476983"/>
                </a:lnTo>
                <a:lnTo>
                  <a:pt x="235915" y="424573"/>
                </a:lnTo>
                <a:lnTo>
                  <a:pt x="238752" y="374663"/>
                </a:lnTo>
                <a:lnTo>
                  <a:pt x="247272" y="330074"/>
                </a:lnTo>
                <a:lnTo>
                  <a:pt x="261482" y="290812"/>
                </a:lnTo>
                <a:lnTo>
                  <a:pt x="281393" y="256882"/>
                </a:lnTo>
                <a:lnTo>
                  <a:pt x="309208" y="227182"/>
                </a:lnTo>
                <a:lnTo>
                  <a:pt x="342325" y="205960"/>
                </a:lnTo>
                <a:lnTo>
                  <a:pt x="380752" y="193223"/>
                </a:lnTo>
                <a:lnTo>
                  <a:pt x="424497" y="188975"/>
                </a:lnTo>
                <a:lnTo>
                  <a:pt x="788818" y="188975"/>
                </a:lnTo>
                <a:lnTo>
                  <a:pt x="787776" y="187188"/>
                </a:lnTo>
                <a:lnTo>
                  <a:pt x="758558" y="146875"/>
                </a:lnTo>
                <a:lnTo>
                  <a:pt x="731148" y="117367"/>
                </a:lnTo>
                <a:lnTo>
                  <a:pt x="700520" y="90849"/>
                </a:lnTo>
                <a:lnTo>
                  <a:pt x="666637" y="67351"/>
                </a:lnTo>
                <a:lnTo>
                  <a:pt x="629462" y="46901"/>
                </a:lnTo>
                <a:lnTo>
                  <a:pt x="579958" y="26381"/>
                </a:lnTo>
                <a:lnTo>
                  <a:pt x="529072" y="11722"/>
                </a:lnTo>
                <a:lnTo>
                  <a:pt x="476858" y="2931"/>
                </a:lnTo>
                <a:lnTo>
                  <a:pt x="423252" y="0"/>
                </a:lnTo>
                <a:close/>
              </a:path>
              <a:path w="852170" h="853440">
                <a:moveTo>
                  <a:pt x="788818" y="188975"/>
                </a:moveTo>
                <a:lnTo>
                  <a:pt x="424497" y="188975"/>
                </a:lnTo>
                <a:lnTo>
                  <a:pt x="445471" y="189933"/>
                </a:lnTo>
                <a:lnTo>
                  <a:pt x="465343" y="192806"/>
                </a:lnTo>
                <a:lnTo>
                  <a:pt x="501789" y="204304"/>
                </a:lnTo>
                <a:lnTo>
                  <a:pt x="547600" y="234924"/>
                </a:lnTo>
                <a:lnTo>
                  <a:pt x="584730" y="283938"/>
                </a:lnTo>
                <a:lnTo>
                  <a:pt x="602153" y="326015"/>
                </a:lnTo>
                <a:lnTo>
                  <a:pt x="612605" y="374692"/>
                </a:lnTo>
                <a:lnTo>
                  <a:pt x="616089" y="429971"/>
                </a:lnTo>
                <a:lnTo>
                  <a:pt x="613475" y="476071"/>
                </a:lnTo>
                <a:lnTo>
                  <a:pt x="605632" y="518185"/>
                </a:lnTo>
                <a:lnTo>
                  <a:pt x="592563" y="556308"/>
                </a:lnTo>
                <a:lnTo>
                  <a:pt x="574268" y="590435"/>
                </a:lnTo>
                <a:lnTo>
                  <a:pt x="546681" y="622786"/>
                </a:lnTo>
                <a:lnTo>
                  <a:pt x="513029" y="645901"/>
                </a:lnTo>
                <a:lnTo>
                  <a:pt x="473309" y="659774"/>
                </a:lnTo>
                <a:lnTo>
                  <a:pt x="427520" y="664400"/>
                </a:lnTo>
                <a:lnTo>
                  <a:pt x="788388" y="664400"/>
                </a:lnTo>
                <a:lnTo>
                  <a:pt x="810411" y="624978"/>
                </a:lnTo>
                <a:lnTo>
                  <a:pt x="828587" y="580472"/>
                </a:lnTo>
                <a:lnTo>
                  <a:pt x="841583" y="533244"/>
                </a:lnTo>
                <a:lnTo>
                  <a:pt x="849388" y="483286"/>
                </a:lnTo>
                <a:lnTo>
                  <a:pt x="851992" y="430593"/>
                </a:lnTo>
                <a:lnTo>
                  <a:pt x="851527" y="407194"/>
                </a:lnTo>
                <a:lnTo>
                  <a:pt x="847882" y="362129"/>
                </a:lnTo>
                <a:lnTo>
                  <a:pt x="839672" y="314138"/>
                </a:lnTo>
                <a:lnTo>
                  <a:pt x="825420" y="264197"/>
                </a:lnTo>
                <a:lnTo>
                  <a:pt x="813357" y="234894"/>
                </a:lnTo>
                <a:lnTo>
                  <a:pt x="812050" y="232054"/>
                </a:lnTo>
                <a:lnTo>
                  <a:pt x="800526" y="209058"/>
                </a:lnTo>
                <a:lnTo>
                  <a:pt x="788818" y="188975"/>
                </a:lnTo>
                <a:close/>
              </a:path>
            </a:pathLst>
          </a:custGeom>
          <a:solidFill>
            <a:srgbClr val="FFFFFF"/>
          </a:solidFill>
        </p:spPr>
        <p:txBody>
          <a:bodyPr wrap="square" lIns="0" tIns="0" rIns="0" bIns="0" rtlCol="0"/>
          <a:lstStyle/>
          <a:p>
            <a:endParaRPr/>
          </a:p>
        </p:txBody>
      </p:sp>
      <p:sp>
        <p:nvSpPr>
          <p:cNvPr id="70" name="bk object 70"/>
          <p:cNvSpPr/>
          <p:nvPr/>
        </p:nvSpPr>
        <p:spPr>
          <a:xfrm>
            <a:off x="5438505" y="661304"/>
            <a:ext cx="380365" cy="475615"/>
          </a:xfrm>
          <a:custGeom>
            <a:avLst/>
            <a:gdLst/>
            <a:ahLst/>
            <a:cxnLst/>
            <a:rect l="l" t="t" r="r" b="b"/>
            <a:pathLst>
              <a:path w="380364" h="475615">
                <a:moveTo>
                  <a:pt x="338353" y="401459"/>
                </a:moveTo>
                <a:lnTo>
                  <a:pt x="310766" y="433810"/>
                </a:lnTo>
                <a:lnTo>
                  <a:pt x="277113" y="456925"/>
                </a:lnTo>
                <a:lnTo>
                  <a:pt x="237394" y="470798"/>
                </a:lnTo>
                <a:lnTo>
                  <a:pt x="191604" y="475424"/>
                </a:lnTo>
                <a:lnTo>
                  <a:pt x="148593" y="471591"/>
                </a:lnTo>
                <a:lnTo>
                  <a:pt x="111112" y="460092"/>
                </a:lnTo>
                <a:lnTo>
                  <a:pt x="52717" y="414108"/>
                </a:lnTo>
                <a:lnTo>
                  <a:pt x="29655" y="377258"/>
                </a:lnTo>
                <a:lnTo>
                  <a:pt x="13181" y="335226"/>
                </a:lnTo>
                <a:lnTo>
                  <a:pt x="3295" y="288007"/>
                </a:lnTo>
                <a:lnTo>
                  <a:pt x="0" y="235597"/>
                </a:lnTo>
                <a:lnTo>
                  <a:pt x="2837" y="185687"/>
                </a:lnTo>
                <a:lnTo>
                  <a:pt x="11356" y="141098"/>
                </a:lnTo>
                <a:lnTo>
                  <a:pt x="25567" y="101836"/>
                </a:lnTo>
                <a:lnTo>
                  <a:pt x="45478" y="67906"/>
                </a:lnTo>
                <a:lnTo>
                  <a:pt x="73292" y="38206"/>
                </a:lnTo>
                <a:lnTo>
                  <a:pt x="106410" y="16984"/>
                </a:lnTo>
                <a:lnTo>
                  <a:pt x="144837" y="4247"/>
                </a:lnTo>
                <a:lnTo>
                  <a:pt x="188582" y="0"/>
                </a:lnTo>
                <a:lnTo>
                  <a:pt x="209556" y="957"/>
                </a:lnTo>
                <a:lnTo>
                  <a:pt x="248200" y="8620"/>
                </a:lnTo>
                <a:lnTo>
                  <a:pt x="297648" y="34035"/>
                </a:lnTo>
                <a:lnTo>
                  <a:pt x="348815" y="94962"/>
                </a:lnTo>
                <a:lnTo>
                  <a:pt x="366237" y="137039"/>
                </a:lnTo>
                <a:lnTo>
                  <a:pt x="376690" y="185716"/>
                </a:lnTo>
                <a:lnTo>
                  <a:pt x="380174" y="240995"/>
                </a:lnTo>
                <a:lnTo>
                  <a:pt x="377560" y="287095"/>
                </a:lnTo>
                <a:lnTo>
                  <a:pt x="369717" y="329209"/>
                </a:lnTo>
                <a:lnTo>
                  <a:pt x="356648" y="367332"/>
                </a:lnTo>
                <a:lnTo>
                  <a:pt x="338353" y="401459"/>
                </a:lnTo>
                <a:close/>
              </a:path>
            </a:pathLst>
          </a:custGeom>
          <a:ln w="76199">
            <a:solidFill>
              <a:srgbClr val="FFFFFF"/>
            </a:solidFill>
          </a:ln>
        </p:spPr>
        <p:txBody>
          <a:bodyPr wrap="square" lIns="0" tIns="0" rIns="0" bIns="0" rtlCol="0"/>
          <a:lstStyle/>
          <a:p>
            <a:endParaRPr/>
          </a:p>
        </p:txBody>
      </p:sp>
      <p:sp>
        <p:nvSpPr>
          <p:cNvPr id="71" name="bk object 71"/>
          <p:cNvSpPr/>
          <p:nvPr/>
        </p:nvSpPr>
        <p:spPr>
          <a:xfrm>
            <a:off x="5202590" y="472328"/>
            <a:ext cx="852169" cy="853440"/>
          </a:xfrm>
          <a:custGeom>
            <a:avLst/>
            <a:gdLst/>
            <a:ahLst/>
            <a:cxnLst/>
            <a:rect l="l" t="t" r="r" b="b"/>
            <a:pathLst>
              <a:path w="852170" h="853440">
                <a:moveTo>
                  <a:pt x="844753" y="340423"/>
                </a:moveTo>
                <a:lnTo>
                  <a:pt x="833235" y="288726"/>
                </a:lnTo>
                <a:lnTo>
                  <a:pt x="816203" y="240563"/>
                </a:lnTo>
                <a:lnTo>
                  <a:pt x="813371" y="234924"/>
                </a:lnTo>
                <a:lnTo>
                  <a:pt x="812050" y="232054"/>
                </a:lnTo>
                <a:lnTo>
                  <a:pt x="787776" y="187188"/>
                </a:lnTo>
                <a:lnTo>
                  <a:pt x="758558" y="146875"/>
                </a:lnTo>
                <a:lnTo>
                  <a:pt x="731148" y="117367"/>
                </a:lnTo>
                <a:lnTo>
                  <a:pt x="700520" y="90849"/>
                </a:lnTo>
                <a:lnTo>
                  <a:pt x="666637" y="67351"/>
                </a:lnTo>
                <a:lnTo>
                  <a:pt x="629462" y="46901"/>
                </a:lnTo>
                <a:lnTo>
                  <a:pt x="579958" y="26381"/>
                </a:lnTo>
                <a:lnTo>
                  <a:pt x="529091" y="11725"/>
                </a:lnTo>
                <a:lnTo>
                  <a:pt x="476858" y="2931"/>
                </a:lnTo>
                <a:lnTo>
                  <a:pt x="423252" y="0"/>
                </a:lnTo>
                <a:lnTo>
                  <a:pt x="396571" y="735"/>
                </a:lnTo>
                <a:lnTo>
                  <a:pt x="345057" y="6600"/>
                </a:lnTo>
                <a:lnTo>
                  <a:pt x="295896" y="18250"/>
                </a:lnTo>
                <a:lnTo>
                  <a:pt x="248906" y="35230"/>
                </a:lnTo>
                <a:lnTo>
                  <a:pt x="182171" y="71341"/>
                </a:lnTo>
                <a:lnTo>
                  <a:pt x="142749" y="101127"/>
                </a:lnTo>
                <a:lnTo>
                  <a:pt x="107942" y="135049"/>
                </a:lnTo>
                <a:lnTo>
                  <a:pt x="77747" y="173105"/>
                </a:lnTo>
                <a:lnTo>
                  <a:pt x="52158" y="215290"/>
                </a:lnTo>
                <a:lnTo>
                  <a:pt x="29339" y="265480"/>
                </a:lnTo>
                <a:lnTo>
                  <a:pt x="13039" y="317987"/>
                </a:lnTo>
                <a:lnTo>
                  <a:pt x="3259" y="372815"/>
                </a:lnTo>
                <a:lnTo>
                  <a:pt x="0" y="429971"/>
                </a:lnTo>
                <a:lnTo>
                  <a:pt x="2641" y="481994"/>
                </a:lnTo>
                <a:lnTo>
                  <a:pt x="10504" y="531261"/>
                </a:lnTo>
                <a:lnTo>
                  <a:pt x="23494" y="577816"/>
                </a:lnTo>
                <a:lnTo>
                  <a:pt x="41516" y="621703"/>
                </a:lnTo>
                <a:lnTo>
                  <a:pt x="78484" y="683564"/>
                </a:lnTo>
                <a:lnTo>
                  <a:pt x="127368" y="739101"/>
                </a:lnTo>
                <a:lnTo>
                  <a:pt x="169246" y="773658"/>
                </a:lnTo>
                <a:lnTo>
                  <a:pt x="214591" y="801928"/>
                </a:lnTo>
                <a:lnTo>
                  <a:pt x="263624" y="824302"/>
                </a:lnTo>
                <a:lnTo>
                  <a:pt x="316133" y="840376"/>
                </a:lnTo>
                <a:lnTo>
                  <a:pt x="372163" y="850075"/>
                </a:lnTo>
                <a:lnTo>
                  <a:pt x="431761" y="853325"/>
                </a:lnTo>
                <a:lnTo>
                  <a:pt x="483228" y="850874"/>
                </a:lnTo>
                <a:lnTo>
                  <a:pt x="531947" y="843519"/>
                </a:lnTo>
                <a:lnTo>
                  <a:pt x="577921" y="831258"/>
                </a:lnTo>
                <a:lnTo>
                  <a:pt x="621148" y="814088"/>
                </a:lnTo>
                <a:lnTo>
                  <a:pt x="661629" y="792008"/>
                </a:lnTo>
                <a:lnTo>
                  <a:pt x="699363" y="765015"/>
                </a:lnTo>
                <a:lnTo>
                  <a:pt x="734352" y="733107"/>
                </a:lnTo>
                <a:lnTo>
                  <a:pt x="787064" y="666769"/>
                </a:lnTo>
                <a:lnTo>
                  <a:pt x="810411" y="624978"/>
                </a:lnTo>
                <a:lnTo>
                  <a:pt x="828587" y="580472"/>
                </a:lnTo>
                <a:lnTo>
                  <a:pt x="841583" y="533244"/>
                </a:lnTo>
                <a:lnTo>
                  <a:pt x="849388" y="483286"/>
                </a:lnTo>
                <a:lnTo>
                  <a:pt x="851992" y="430593"/>
                </a:lnTo>
                <a:lnTo>
                  <a:pt x="851527" y="407194"/>
                </a:lnTo>
                <a:lnTo>
                  <a:pt x="850149" y="384379"/>
                </a:lnTo>
                <a:lnTo>
                  <a:pt x="847882" y="362129"/>
                </a:lnTo>
                <a:lnTo>
                  <a:pt x="844753" y="340423"/>
                </a:lnTo>
                <a:close/>
              </a:path>
            </a:pathLst>
          </a:custGeom>
          <a:ln w="76200">
            <a:solidFill>
              <a:srgbClr val="FFFFFF"/>
            </a:solidFill>
          </a:ln>
        </p:spPr>
        <p:txBody>
          <a:bodyPr wrap="square" lIns="0" tIns="0" rIns="0" bIns="0" rtlCol="0"/>
          <a:lstStyle/>
          <a:p>
            <a:endParaRPr/>
          </a:p>
        </p:txBody>
      </p:sp>
      <p:sp>
        <p:nvSpPr>
          <p:cNvPr id="72" name="bk object 72"/>
          <p:cNvSpPr/>
          <p:nvPr/>
        </p:nvSpPr>
        <p:spPr>
          <a:xfrm>
            <a:off x="5969380" y="524318"/>
            <a:ext cx="1129030" cy="751205"/>
          </a:xfrm>
          <a:custGeom>
            <a:avLst/>
            <a:gdLst/>
            <a:ahLst/>
            <a:cxnLst/>
            <a:rect l="l" t="t" r="r" b="b"/>
            <a:pathLst>
              <a:path w="1129029" h="751205">
                <a:moveTo>
                  <a:pt x="487108" y="288429"/>
                </a:moveTo>
                <a:lnTo>
                  <a:pt x="151930" y="288429"/>
                </a:lnTo>
                <a:lnTo>
                  <a:pt x="154683" y="310350"/>
                </a:lnTo>
                <a:lnTo>
                  <a:pt x="156665" y="332690"/>
                </a:lnTo>
                <a:lnTo>
                  <a:pt x="157864" y="355443"/>
                </a:lnTo>
                <a:lnTo>
                  <a:pt x="158267" y="378599"/>
                </a:lnTo>
                <a:lnTo>
                  <a:pt x="156089" y="430237"/>
                </a:lnTo>
                <a:lnTo>
                  <a:pt x="149565" y="479805"/>
                </a:lnTo>
                <a:lnTo>
                  <a:pt x="138710" y="527267"/>
                </a:lnTo>
                <a:lnTo>
                  <a:pt x="123539" y="572582"/>
                </a:lnTo>
                <a:lnTo>
                  <a:pt x="104067" y="615713"/>
                </a:lnTo>
                <a:lnTo>
                  <a:pt x="80311" y="656620"/>
                </a:lnTo>
                <a:lnTo>
                  <a:pt x="52284" y="695264"/>
                </a:lnTo>
                <a:lnTo>
                  <a:pt x="20002" y="731608"/>
                </a:lnTo>
                <a:lnTo>
                  <a:pt x="0" y="750862"/>
                </a:lnTo>
                <a:lnTo>
                  <a:pt x="168998" y="750862"/>
                </a:lnTo>
                <a:lnTo>
                  <a:pt x="168998" y="749922"/>
                </a:lnTo>
                <a:lnTo>
                  <a:pt x="854697" y="749922"/>
                </a:lnTo>
                <a:lnTo>
                  <a:pt x="890673" y="749439"/>
                </a:lnTo>
                <a:lnTo>
                  <a:pt x="947667" y="745577"/>
                </a:lnTo>
                <a:lnTo>
                  <a:pt x="1009138" y="729859"/>
                </a:lnTo>
                <a:lnTo>
                  <a:pt x="1044120" y="710915"/>
                </a:lnTo>
                <a:lnTo>
                  <a:pt x="1073641" y="685373"/>
                </a:lnTo>
                <a:lnTo>
                  <a:pt x="1097699" y="653237"/>
                </a:lnTo>
                <a:lnTo>
                  <a:pt x="1120948" y="599260"/>
                </a:lnTo>
                <a:lnTo>
                  <a:pt x="1126812" y="569722"/>
                </a:lnTo>
                <a:lnTo>
                  <a:pt x="185953" y="569722"/>
                </a:lnTo>
                <a:lnTo>
                  <a:pt x="185953" y="468629"/>
                </a:lnTo>
                <a:lnTo>
                  <a:pt x="487108" y="468629"/>
                </a:lnTo>
                <a:lnTo>
                  <a:pt x="487108" y="288429"/>
                </a:lnTo>
                <a:close/>
              </a:path>
              <a:path w="1129029" h="751205">
                <a:moveTo>
                  <a:pt x="780186" y="464807"/>
                </a:moveTo>
                <a:lnTo>
                  <a:pt x="577900" y="464807"/>
                </a:lnTo>
                <a:lnTo>
                  <a:pt x="577900" y="569722"/>
                </a:lnTo>
                <a:lnTo>
                  <a:pt x="780186" y="569722"/>
                </a:lnTo>
                <a:lnTo>
                  <a:pt x="780186" y="464807"/>
                </a:lnTo>
                <a:close/>
              </a:path>
              <a:path w="1129029" h="751205">
                <a:moveTo>
                  <a:pt x="827570" y="0"/>
                </a:moveTo>
                <a:lnTo>
                  <a:pt x="577888" y="0"/>
                </a:lnTo>
                <a:lnTo>
                  <a:pt x="577888" y="180212"/>
                </a:lnTo>
                <a:lnTo>
                  <a:pt x="835850" y="180212"/>
                </a:lnTo>
                <a:lnTo>
                  <a:pt x="865882" y="183371"/>
                </a:lnTo>
                <a:lnTo>
                  <a:pt x="887337" y="192847"/>
                </a:lnTo>
                <a:lnTo>
                  <a:pt x="900213" y="208646"/>
                </a:lnTo>
                <a:lnTo>
                  <a:pt x="904506" y="230771"/>
                </a:lnTo>
                <a:lnTo>
                  <a:pt x="903295" y="243830"/>
                </a:lnTo>
                <a:lnTo>
                  <a:pt x="874050" y="277329"/>
                </a:lnTo>
                <a:lnTo>
                  <a:pt x="824242" y="284594"/>
                </a:lnTo>
                <a:lnTo>
                  <a:pt x="577888" y="284594"/>
                </a:lnTo>
                <a:lnTo>
                  <a:pt x="577888" y="464807"/>
                </a:lnTo>
                <a:lnTo>
                  <a:pt x="823671" y="464807"/>
                </a:lnTo>
                <a:lnTo>
                  <a:pt x="841479" y="465561"/>
                </a:lnTo>
                <a:lnTo>
                  <a:pt x="879297" y="476872"/>
                </a:lnTo>
                <a:lnTo>
                  <a:pt x="896747" y="515340"/>
                </a:lnTo>
                <a:lnTo>
                  <a:pt x="892213" y="539128"/>
                </a:lnTo>
                <a:lnTo>
                  <a:pt x="878616" y="556123"/>
                </a:lnTo>
                <a:lnTo>
                  <a:pt x="855957" y="566321"/>
                </a:lnTo>
                <a:lnTo>
                  <a:pt x="824242" y="569722"/>
                </a:lnTo>
                <a:lnTo>
                  <a:pt x="1126812" y="569722"/>
                </a:lnTo>
                <a:lnTo>
                  <a:pt x="1124116" y="494121"/>
                </a:lnTo>
                <a:lnTo>
                  <a:pt x="1110366" y="454024"/>
                </a:lnTo>
                <a:lnTo>
                  <a:pt x="1087447" y="420296"/>
                </a:lnTo>
                <a:lnTo>
                  <a:pt x="1055357" y="392936"/>
                </a:lnTo>
                <a:lnTo>
                  <a:pt x="1014095" y="371944"/>
                </a:lnTo>
                <a:lnTo>
                  <a:pt x="1039899" y="356187"/>
                </a:lnTo>
                <a:lnTo>
                  <a:pt x="1080169" y="320763"/>
                </a:lnTo>
                <a:lnTo>
                  <a:pt x="1105667" y="279560"/>
                </a:lnTo>
                <a:lnTo>
                  <a:pt x="1118280" y="229284"/>
                </a:lnTo>
                <a:lnTo>
                  <a:pt x="1119860" y="200545"/>
                </a:lnTo>
                <a:lnTo>
                  <a:pt x="1118334" y="174068"/>
                </a:lnTo>
                <a:lnTo>
                  <a:pt x="1106139" y="123803"/>
                </a:lnTo>
                <a:lnTo>
                  <a:pt x="1084268" y="81022"/>
                </a:lnTo>
                <a:lnTo>
                  <a:pt x="1056041" y="49420"/>
                </a:lnTo>
                <a:lnTo>
                  <a:pt x="1020750" y="26301"/>
                </a:lnTo>
                <a:lnTo>
                  <a:pt x="982559" y="11328"/>
                </a:lnTo>
                <a:lnTo>
                  <a:pt x="939041" y="3873"/>
                </a:lnTo>
                <a:lnTo>
                  <a:pt x="871508" y="432"/>
                </a:lnTo>
                <a:lnTo>
                  <a:pt x="827570" y="0"/>
                </a:lnTo>
                <a:close/>
              </a:path>
              <a:path w="1129029" h="751205">
                <a:moveTo>
                  <a:pt x="780186" y="180212"/>
                </a:moveTo>
                <a:lnTo>
                  <a:pt x="577900" y="180212"/>
                </a:lnTo>
                <a:lnTo>
                  <a:pt x="577900" y="284594"/>
                </a:lnTo>
                <a:lnTo>
                  <a:pt x="780186" y="284594"/>
                </a:lnTo>
                <a:lnTo>
                  <a:pt x="780186" y="180212"/>
                </a:lnTo>
                <a:close/>
              </a:path>
            </a:pathLst>
          </a:custGeom>
          <a:solidFill>
            <a:srgbClr val="FFFFFF"/>
          </a:solidFill>
        </p:spPr>
        <p:txBody>
          <a:bodyPr wrap="square" lIns="0" tIns="0" rIns="0" bIns="0" rtlCol="0"/>
          <a:lstStyle/>
          <a:p>
            <a:endParaRPr/>
          </a:p>
        </p:txBody>
      </p:sp>
      <p:sp>
        <p:nvSpPr>
          <p:cNvPr id="73" name="bk object 73"/>
          <p:cNvSpPr/>
          <p:nvPr/>
        </p:nvSpPr>
        <p:spPr>
          <a:xfrm>
            <a:off x="6711467" y="666431"/>
            <a:ext cx="200520" cy="180581"/>
          </a:xfrm>
          <a:prstGeom prst="rect">
            <a:avLst/>
          </a:prstGeom>
          <a:blipFill>
            <a:blip r:embed="rId6" cstate="print"/>
            <a:stretch>
              <a:fillRect/>
            </a:stretch>
          </a:blipFill>
        </p:spPr>
        <p:txBody>
          <a:bodyPr wrap="square" lIns="0" tIns="0" rIns="0" bIns="0" rtlCol="0"/>
          <a:lstStyle/>
          <a:p>
            <a:endParaRPr/>
          </a:p>
        </p:txBody>
      </p:sp>
      <p:sp>
        <p:nvSpPr>
          <p:cNvPr id="74" name="bk object 74"/>
          <p:cNvSpPr/>
          <p:nvPr/>
        </p:nvSpPr>
        <p:spPr>
          <a:xfrm>
            <a:off x="6711467" y="951025"/>
            <a:ext cx="192760" cy="181114"/>
          </a:xfrm>
          <a:prstGeom prst="rect">
            <a:avLst/>
          </a:prstGeom>
          <a:blipFill>
            <a:blip r:embed="rId7" cstate="print"/>
            <a:stretch>
              <a:fillRect/>
            </a:stretch>
          </a:blipFill>
        </p:spPr>
        <p:txBody>
          <a:bodyPr wrap="square" lIns="0" tIns="0" rIns="0" bIns="0" rtlCol="0"/>
          <a:lstStyle/>
          <a:p>
            <a:endParaRPr/>
          </a:p>
        </p:txBody>
      </p:sp>
      <p:sp>
        <p:nvSpPr>
          <p:cNvPr id="75" name="bk object 75"/>
          <p:cNvSpPr/>
          <p:nvPr/>
        </p:nvSpPr>
        <p:spPr>
          <a:xfrm>
            <a:off x="5969380" y="524318"/>
            <a:ext cx="1129030" cy="751205"/>
          </a:xfrm>
          <a:custGeom>
            <a:avLst/>
            <a:gdLst/>
            <a:ahLst/>
            <a:cxnLst/>
            <a:rect l="l" t="t" r="r" b="b"/>
            <a:pathLst>
              <a:path w="1129029" h="751205">
                <a:moveTo>
                  <a:pt x="1014095" y="371944"/>
                </a:moveTo>
                <a:lnTo>
                  <a:pt x="1061921" y="339128"/>
                </a:lnTo>
                <a:lnTo>
                  <a:pt x="1094651" y="301091"/>
                </a:lnTo>
                <a:lnTo>
                  <a:pt x="1113547" y="255624"/>
                </a:lnTo>
                <a:lnTo>
                  <a:pt x="1119860" y="200545"/>
                </a:lnTo>
                <a:lnTo>
                  <a:pt x="1118334" y="174068"/>
                </a:lnTo>
                <a:lnTo>
                  <a:pt x="1106139" y="123803"/>
                </a:lnTo>
                <a:lnTo>
                  <a:pt x="1084268" y="81022"/>
                </a:lnTo>
                <a:lnTo>
                  <a:pt x="1056041" y="49420"/>
                </a:lnTo>
                <a:lnTo>
                  <a:pt x="1020750" y="26301"/>
                </a:lnTo>
                <a:lnTo>
                  <a:pt x="982559" y="11328"/>
                </a:lnTo>
                <a:lnTo>
                  <a:pt x="939041" y="3873"/>
                </a:lnTo>
                <a:lnTo>
                  <a:pt x="871508" y="432"/>
                </a:lnTo>
                <a:lnTo>
                  <a:pt x="827570" y="0"/>
                </a:lnTo>
                <a:lnTo>
                  <a:pt x="577888" y="0"/>
                </a:lnTo>
                <a:lnTo>
                  <a:pt x="577888" y="180212"/>
                </a:lnTo>
                <a:lnTo>
                  <a:pt x="577900" y="284594"/>
                </a:lnTo>
                <a:lnTo>
                  <a:pt x="577888" y="464807"/>
                </a:lnTo>
                <a:lnTo>
                  <a:pt x="577900" y="569722"/>
                </a:lnTo>
                <a:lnTo>
                  <a:pt x="487108" y="569722"/>
                </a:lnTo>
                <a:lnTo>
                  <a:pt x="341706" y="569722"/>
                </a:lnTo>
                <a:lnTo>
                  <a:pt x="185953" y="569722"/>
                </a:lnTo>
                <a:lnTo>
                  <a:pt x="185953" y="468629"/>
                </a:lnTo>
                <a:lnTo>
                  <a:pt x="487108" y="468629"/>
                </a:lnTo>
                <a:lnTo>
                  <a:pt x="487108" y="288429"/>
                </a:lnTo>
                <a:lnTo>
                  <a:pt x="168998" y="288429"/>
                </a:lnTo>
                <a:lnTo>
                  <a:pt x="151930" y="288429"/>
                </a:lnTo>
                <a:lnTo>
                  <a:pt x="154683" y="310350"/>
                </a:lnTo>
                <a:lnTo>
                  <a:pt x="156665" y="332690"/>
                </a:lnTo>
                <a:lnTo>
                  <a:pt x="157864" y="355443"/>
                </a:lnTo>
                <a:lnTo>
                  <a:pt x="158267" y="378599"/>
                </a:lnTo>
                <a:lnTo>
                  <a:pt x="156089" y="430237"/>
                </a:lnTo>
                <a:lnTo>
                  <a:pt x="149565" y="479805"/>
                </a:lnTo>
                <a:lnTo>
                  <a:pt x="138710" y="527267"/>
                </a:lnTo>
                <a:lnTo>
                  <a:pt x="123539" y="572582"/>
                </a:lnTo>
                <a:lnTo>
                  <a:pt x="104067" y="615713"/>
                </a:lnTo>
                <a:lnTo>
                  <a:pt x="80311" y="656620"/>
                </a:lnTo>
                <a:lnTo>
                  <a:pt x="52284" y="695264"/>
                </a:lnTo>
                <a:lnTo>
                  <a:pt x="20002" y="731608"/>
                </a:lnTo>
                <a:lnTo>
                  <a:pt x="0" y="750862"/>
                </a:lnTo>
                <a:lnTo>
                  <a:pt x="168998" y="750862"/>
                </a:lnTo>
                <a:lnTo>
                  <a:pt x="168998" y="749922"/>
                </a:lnTo>
                <a:lnTo>
                  <a:pt x="341706" y="749922"/>
                </a:lnTo>
                <a:lnTo>
                  <a:pt x="487108" y="749922"/>
                </a:lnTo>
                <a:lnTo>
                  <a:pt x="854697" y="749922"/>
                </a:lnTo>
                <a:lnTo>
                  <a:pt x="890673" y="749439"/>
                </a:lnTo>
                <a:lnTo>
                  <a:pt x="947667" y="745577"/>
                </a:lnTo>
                <a:lnTo>
                  <a:pt x="1009138" y="729859"/>
                </a:lnTo>
                <a:lnTo>
                  <a:pt x="1044120" y="710915"/>
                </a:lnTo>
                <a:lnTo>
                  <a:pt x="1073641" y="685373"/>
                </a:lnTo>
                <a:lnTo>
                  <a:pt x="1097699" y="653237"/>
                </a:lnTo>
                <a:lnTo>
                  <a:pt x="1120948" y="599260"/>
                </a:lnTo>
                <a:lnTo>
                  <a:pt x="1128699" y="540588"/>
                </a:lnTo>
                <a:lnTo>
                  <a:pt x="1124116" y="494121"/>
                </a:lnTo>
                <a:lnTo>
                  <a:pt x="1110366" y="454024"/>
                </a:lnTo>
                <a:lnTo>
                  <a:pt x="1087447" y="420296"/>
                </a:lnTo>
                <a:lnTo>
                  <a:pt x="1055357" y="392936"/>
                </a:lnTo>
                <a:lnTo>
                  <a:pt x="1014095" y="371944"/>
                </a:lnTo>
                <a:close/>
              </a:path>
            </a:pathLst>
          </a:custGeom>
          <a:ln w="76200">
            <a:solidFill>
              <a:srgbClr val="FFFFFF"/>
            </a:solidFill>
          </a:ln>
        </p:spPr>
        <p:txBody>
          <a:bodyPr wrap="square" lIns="0" tIns="0" rIns="0" bIns="0" rtlCol="0"/>
          <a:lstStyle/>
          <a:p>
            <a:endParaRPr/>
          </a:p>
        </p:txBody>
      </p:sp>
      <p:sp>
        <p:nvSpPr>
          <p:cNvPr id="76" name="bk object 76"/>
          <p:cNvSpPr/>
          <p:nvPr/>
        </p:nvSpPr>
        <p:spPr>
          <a:xfrm>
            <a:off x="5970223" y="524324"/>
            <a:ext cx="486409" cy="180340"/>
          </a:xfrm>
          <a:custGeom>
            <a:avLst/>
            <a:gdLst/>
            <a:ahLst/>
            <a:cxnLst/>
            <a:rect l="l" t="t" r="r" b="b"/>
            <a:pathLst>
              <a:path w="486410" h="180340">
                <a:moveTo>
                  <a:pt x="486270" y="0"/>
                </a:moveTo>
                <a:lnTo>
                  <a:pt x="0" y="0"/>
                </a:lnTo>
                <a:lnTo>
                  <a:pt x="35022" y="34453"/>
                </a:lnTo>
                <a:lnTo>
                  <a:pt x="66039" y="72650"/>
                </a:lnTo>
                <a:lnTo>
                  <a:pt x="92990" y="114571"/>
                </a:lnTo>
                <a:lnTo>
                  <a:pt x="115811" y="160197"/>
                </a:lnTo>
                <a:lnTo>
                  <a:pt x="118643" y="166750"/>
                </a:lnTo>
                <a:lnTo>
                  <a:pt x="123723" y="180200"/>
                </a:lnTo>
                <a:lnTo>
                  <a:pt x="486270" y="180200"/>
                </a:lnTo>
                <a:lnTo>
                  <a:pt x="486270" y="0"/>
                </a:lnTo>
                <a:close/>
              </a:path>
            </a:pathLst>
          </a:custGeom>
          <a:solidFill>
            <a:srgbClr val="F0A121"/>
          </a:solidFill>
        </p:spPr>
        <p:txBody>
          <a:bodyPr wrap="square" lIns="0" tIns="0" rIns="0" bIns="0" rtlCol="0"/>
          <a:lstStyle/>
          <a:p>
            <a:endParaRPr/>
          </a:p>
        </p:txBody>
      </p:sp>
      <p:sp>
        <p:nvSpPr>
          <p:cNvPr id="77" name="bk object 77"/>
          <p:cNvSpPr/>
          <p:nvPr/>
        </p:nvSpPr>
        <p:spPr>
          <a:xfrm>
            <a:off x="4789121" y="524325"/>
            <a:ext cx="502284" cy="749935"/>
          </a:xfrm>
          <a:custGeom>
            <a:avLst/>
            <a:gdLst/>
            <a:ahLst/>
            <a:cxnLst/>
            <a:rect l="l" t="t" r="r" b="b"/>
            <a:pathLst>
              <a:path w="502285" h="749935">
                <a:moveTo>
                  <a:pt x="207568" y="0"/>
                </a:moveTo>
                <a:lnTo>
                  <a:pt x="0" y="0"/>
                </a:lnTo>
                <a:lnTo>
                  <a:pt x="0" y="749909"/>
                </a:lnTo>
                <a:lnTo>
                  <a:pt x="333794" y="749909"/>
                </a:lnTo>
                <a:lnTo>
                  <a:pt x="501878" y="749934"/>
                </a:lnTo>
                <a:lnTo>
                  <a:pt x="498005" y="746493"/>
                </a:lnTo>
                <a:lnTo>
                  <a:pt x="494118" y="743089"/>
                </a:lnTo>
                <a:lnTo>
                  <a:pt x="490334" y="739495"/>
                </a:lnTo>
                <a:lnTo>
                  <a:pt x="453896" y="701129"/>
                </a:lnTo>
                <a:lnTo>
                  <a:pt x="422516" y="660003"/>
                </a:lnTo>
                <a:lnTo>
                  <a:pt x="396193" y="616176"/>
                </a:lnTo>
                <a:lnTo>
                  <a:pt x="374929" y="569709"/>
                </a:lnTo>
                <a:lnTo>
                  <a:pt x="207568" y="569709"/>
                </a:lnTo>
                <a:lnTo>
                  <a:pt x="207568" y="0"/>
                </a:lnTo>
                <a:close/>
              </a:path>
            </a:pathLst>
          </a:custGeom>
          <a:solidFill>
            <a:srgbClr val="F0A121"/>
          </a:solidFill>
        </p:spPr>
        <p:txBody>
          <a:bodyPr wrap="square" lIns="0" tIns="0" rIns="0" bIns="0" rtlCol="0"/>
          <a:lstStyle/>
          <a:p>
            <a:endParaRPr/>
          </a:p>
        </p:txBody>
      </p:sp>
      <p:sp>
        <p:nvSpPr>
          <p:cNvPr id="78" name="bk object 78"/>
          <p:cNvSpPr/>
          <p:nvPr/>
        </p:nvSpPr>
        <p:spPr>
          <a:xfrm>
            <a:off x="5202590" y="472328"/>
            <a:ext cx="852169" cy="853440"/>
          </a:xfrm>
          <a:custGeom>
            <a:avLst/>
            <a:gdLst/>
            <a:ahLst/>
            <a:cxnLst/>
            <a:rect l="l" t="t" r="r" b="b"/>
            <a:pathLst>
              <a:path w="852170" h="853440">
                <a:moveTo>
                  <a:pt x="423252" y="0"/>
                </a:moveTo>
                <a:lnTo>
                  <a:pt x="370509" y="2936"/>
                </a:lnTo>
                <a:lnTo>
                  <a:pt x="320193" y="11725"/>
                </a:lnTo>
                <a:lnTo>
                  <a:pt x="272132" y="26084"/>
                </a:lnTo>
                <a:lnTo>
                  <a:pt x="226212" y="45694"/>
                </a:lnTo>
                <a:lnTo>
                  <a:pt x="182171" y="71341"/>
                </a:lnTo>
                <a:lnTo>
                  <a:pt x="142749" y="101127"/>
                </a:lnTo>
                <a:lnTo>
                  <a:pt x="107942" y="135049"/>
                </a:lnTo>
                <a:lnTo>
                  <a:pt x="77747" y="173105"/>
                </a:lnTo>
                <a:lnTo>
                  <a:pt x="52158" y="215290"/>
                </a:lnTo>
                <a:lnTo>
                  <a:pt x="29339" y="265480"/>
                </a:lnTo>
                <a:lnTo>
                  <a:pt x="13039" y="317987"/>
                </a:lnTo>
                <a:lnTo>
                  <a:pt x="3259" y="372815"/>
                </a:lnTo>
                <a:lnTo>
                  <a:pt x="0" y="429971"/>
                </a:lnTo>
                <a:lnTo>
                  <a:pt x="2641" y="481994"/>
                </a:lnTo>
                <a:lnTo>
                  <a:pt x="10504" y="531261"/>
                </a:lnTo>
                <a:lnTo>
                  <a:pt x="23494" y="577816"/>
                </a:lnTo>
                <a:lnTo>
                  <a:pt x="41516" y="621703"/>
                </a:lnTo>
                <a:lnTo>
                  <a:pt x="78484" y="683564"/>
                </a:lnTo>
                <a:lnTo>
                  <a:pt x="127368" y="739101"/>
                </a:lnTo>
                <a:lnTo>
                  <a:pt x="169246" y="773658"/>
                </a:lnTo>
                <a:lnTo>
                  <a:pt x="214591" y="801928"/>
                </a:lnTo>
                <a:lnTo>
                  <a:pt x="263624" y="824302"/>
                </a:lnTo>
                <a:lnTo>
                  <a:pt x="316133" y="840376"/>
                </a:lnTo>
                <a:lnTo>
                  <a:pt x="372163" y="850075"/>
                </a:lnTo>
                <a:lnTo>
                  <a:pt x="431761" y="853325"/>
                </a:lnTo>
                <a:lnTo>
                  <a:pt x="483228" y="850874"/>
                </a:lnTo>
                <a:lnTo>
                  <a:pt x="531947" y="843519"/>
                </a:lnTo>
                <a:lnTo>
                  <a:pt x="577921" y="831258"/>
                </a:lnTo>
                <a:lnTo>
                  <a:pt x="621148" y="814088"/>
                </a:lnTo>
                <a:lnTo>
                  <a:pt x="661629" y="792008"/>
                </a:lnTo>
                <a:lnTo>
                  <a:pt x="699363" y="765015"/>
                </a:lnTo>
                <a:lnTo>
                  <a:pt x="734352" y="733107"/>
                </a:lnTo>
                <a:lnTo>
                  <a:pt x="787064" y="666769"/>
                </a:lnTo>
                <a:lnTo>
                  <a:pt x="788388" y="664400"/>
                </a:lnTo>
                <a:lnTo>
                  <a:pt x="427520" y="664400"/>
                </a:lnTo>
                <a:lnTo>
                  <a:pt x="384509" y="660567"/>
                </a:lnTo>
                <a:lnTo>
                  <a:pt x="347027" y="649068"/>
                </a:lnTo>
                <a:lnTo>
                  <a:pt x="288632" y="603084"/>
                </a:lnTo>
                <a:lnTo>
                  <a:pt x="265570" y="566234"/>
                </a:lnTo>
                <a:lnTo>
                  <a:pt x="249096" y="524202"/>
                </a:lnTo>
                <a:lnTo>
                  <a:pt x="239210" y="476983"/>
                </a:lnTo>
                <a:lnTo>
                  <a:pt x="235915" y="424573"/>
                </a:lnTo>
                <a:lnTo>
                  <a:pt x="238752" y="374663"/>
                </a:lnTo>
                <a:lnTo>
                  <a:pt x="247272" y="330074"/>
                </a:lnTo>
                <a:lnTo>
                  <a:pt x="261482" y="290812"/>
                </a:lnTo>
                <a:lnTo>
                  <a:pt x="281393" y="256882"/>
                </a:lnTo>
                <a:lnTo>
                  <a:pt x="309208" y="227182"/>
                </a:lnTo>
                <a:lnTo>
                  <a:pt x="342325" y="205960"/>
                </a:lnTo>
                <a:lnTo>
                  <a:pt x="380752" y="193223"/>
                </a:lnTo>
                <a:lnTo>
                  <a:pt x="424497" y="188975"/>
                </a:lnTo>
                <a:lnTo>
                  <a:pt x="788818" y="188975"/>
                </a:lnTo>
                <a:lnTo>
                  <a:pt x="787776" y="187188"/>
                </a:lnTo>
                <a:lnTo>
                  <a:pt x="758558" y="146875"/>
                </a:lnTo>
                <a:lnTo>
                  <a:pt x="731148" y="117367"/>
                </a:lnTo>
                <a:lnTo>
                  <a:pt x="700520" y="90849"/>
                </a:lnTo>
                <a:lnTo>
                  <a:pt x="666637" y="67351"/>
                </a:lnTo>
                <a:lnTo>
                  <a:pt x="629462" y="46901"/>
                </a:lnTo>
                <a:lnTo>
                  <a:pt x="579958" y="26381"/>
                </a:lnTo>
                <a:lnTo>
                  <a:pt x="529072" y="11722"/>
                </a:lnTo>
                <a:lnTo>
                  <a:pt x="476858" y="2931"/>
                </a:lnTo>
                <a:lnTo>
                  <a:pt x="423252" y="0"/>
                </a:lnTo>
                <a:close/>
              </a:path>
              <a:path w="852170" h="853440">
                <a:moveTo>
                  <a:pt x="788818" y="188975"/>
                </a:moveTo>
                <a:lnTo>
                  <a:pt x="424497" y="188975"/>
                </a:lnTo>
                <a:lnTo>
                  <a:pt x="445471" y="189933"/>
                </a:lnTo>
                <a:lnTo>
                  <a:pt x="465343" y="192806"/>
                </a:lnTo>
                <a:lnTo>
                  <a:pt x="501789" y="204304"/>
                </a:lnTo>
                <a:lnTo>
                  <a:pt x="547600" y="234924"/>
                </a:lnTo>
                <a:lnTo>
                  <a:pt x="584730" y="283938"/>
                </a:lnTo>
                <a:lnTo>
                  <a:pt x="602153" y="326015"/>
                </a:lnTo>
                <a:lnTo>
                  <a:pt x="612605" y="374692"/>
                </a:lnTo>
                <a:lnTo>
                  <a:pt x="616089" y="429971"/>
                </a:lnTo>
                <a:lnTo>
                  <a:pt x="613475" y="476071"/>
                </a:lnTo>
                <a:lnTo>
                  <a:pt x="605632" y="518185"/>
                </a:lnTo>
                <a:lnTo>
                  <a:pt x="592563" y="556308"/>
                </a:lnTo>
                <a:lnTo>
                  <a:pt x="574268" y="590435"/>
                </a:lnTo>
                <a:lnTo>
                  <a:pt x="546681" y="622786"/>
                </a:lnTo>
                <a:lnTo>
                  <a:pt x="513029" y="645901"/>
                </a:lnTo>
                <a:lnTo>
                  <a:pt x="473309" y="659774"/>
                </a:lnTo>
                <a:lnTo>
                  <a:pt x="427520" y="664400"/>
                </a:lnTo>
                <a:lnTo>
                  <a:pt x="788388" y="664400"/>
                </a:lnTo>
                <a:lnTo>
                  <a:pt x="810411" y="624978"/>
                </a:lnTo>
                <a:lnTo>
                  <a:pt x="828587" y="580472"/>
                </a:lnTo>
                <a:lnTo>
                  <a:pt x="841583" y="533244"/>
                </a:lnTo>
                <a:lnTo>
                  <a:pt x="849388" y="483286"/>
                </a:lnTo>
                <a:lnTo>
                  <a:pt x="851992" y="430593"/>
                </a:lnTo>
                <a:lnTo>
                  <a:pt x="851527" y="407194"/>
                </a:lnTo>
                <a:lnTo>
                  <a:pt x="847882" y="362129"/>
                </a:lnTo>
                <a:lnTo>
                  <a:pt x="839672" y="314138"/>
                </a:lnTo>
                <a:lnTo>
                  <a:pt x="825420" y="264197"/>
                </a:lnTo>
                <a:lnTo>
                  <a:pt x="813357" y="234894"/>
                </a:lnTo>
                <a:lnTo>
                  <a:pt x="812050" y="232054"/>
                </a:lnTo>
                <a:lnTo>
                  <a:pt x="800526" y="209058"/>
                </a:lnTo>
                <a:lnTo>
                  <a:pt x="788818" y="188975"/>
                </a:lnTo>
                <a:close/>
              </a:path>
            </a:pathLst>
          </a:custGeom>
          <a:solidFill>
            <a:srgbClr val="183A63"/>
          </a:solidFill>
        </p:spPr>
        <p:txBody>
          <a:bodyPr wrap="square" lIns="0" tIns="0" rIns="0" bIns="0" rtlCol="0"/>
          <a:lstStyle/>
          <a:p>
            <a:endParaRPr/>
          </a:p>
        </p:txBody>
      </p:sp>
      <p:sp>
        <p:nvSpPr>
          <p:cNvPr id="79" name="bk object 79"/>
          <p:cNvSpPr/>
          <p:nvPr/>
        </p:nvSpPr>
        <p:spPr>
          <a:xfrm>
            <a:off x="5969380" y="524318"/>
            <a:ext cx="1129030" cy="751205"/>
          </a:xfrm>
          <a:custGeom>
            <a:avLst/>
            <a:gdLst/>
            <a:ahLst/>
            <a:cxnLst/>
            <a:rect l="l" t="t" r="r" b="b"/>
            <a:pathLst>
              <a:path w="1129029" h="751205">
                <a:moveTo>
                  <a:pt x="487108" y="288429"/>
                </a:moveTo>
                <a:lnTo>
                  <a:pt x="151930" y="288429"/>
                </a:lnTo>
                <a:lnTo>
                  <a:pt x="154683" y="310350"/>
                </a:lnTo>
                <a:lnTo>
                  <a:pt x="156665" y="332690"/>
                </a:lnTo>
                <a:lnTo>
                  <a:pt x="157864" y="355443"/>
                </a:lnTo>
                <a:lnTo>
                  <a:pt x="158267" y="378599"/>
                </a:lnTo>
                <a:lnTo>
                  <a:pt x="156089" y="430237"/>
                </a:lnTo>
                <a:lnTo>
                  <a:pt x="149565" y="479805"/>
                </a:lnTo>
                <a:lnTo>
                  <a:pt x="138710" y="527267"/>
                </a:lnTo>
                <a:lnTo>
                  <a:pt x="123539" y="572582"/>
                </a:lnTo>
                <a:lnTo>
                  <a:pt x="104067" y="615713"/>
                </a:lnTo>
                <a:lnTo>
                  <a:pt x="80311" y="656620"/>
                </a:lnTo>
                <a:lnTo>
                  <a:pt x="52284" y="695264"/>
                </a:lnTo>
                <a:lnTo>
                  <a:pt x="20002" y="731608"/>
                </a:lnTo>
                <a:lnTo>
                  <a:pt x="0" y="750862"/>
                </a:lnTo>
                <a:lnTo>
                  <a:pt x="168998" y="750862"/>
                </a:lnTo>
                <a:lnTo>
                  <a:pt x="168998" y="749922"/>
                </a:lnTo>
                <a:lnTo>
                  <a:pt x="854697" y="749922"/>
                </a:lnTo>
                <a:lnTo>
                  <a:pt x="890673" y="749439"/>
                </a:lnTo>
                <a:lnTo>
                  <a:pt x="947667" y="745577"/>
                </a:lnTo>
                <a:lnTo>
                  <a:pt x="1009138" y="729859"/>
                </a:lnTo>
                <a:lnTo>
                  <a:pt x="1044120" y="710915"/>
                </a:lnTo>
                <a:lnTo>
                  <a:pt x="1073641" y="685373"/>
                </a:lnTo>
                <a:lnTo>
                  <a:pt x="1097699" y="653237"/>
                </a:lnTo>
                <a:lnTo>
                  <a:pt x="1120948" y="599260"/>
                </a:lnTo>
                <a:lnTo>
                  <a:pt x="1126812" y="569722"/>
                </a:lnTo>
                <a:lnTo>
                  <a:pt x="185953" y="569722"/>
                </a:lnTo>
                <a:lnTo>
                  <a:pt x="185953" y="468629"/>
                </a:lnTo>
                <a:lnTo>
                  <a:pt x="487108" y="468629"/>
                </a:lnTo>
                <a:lnTo>
                  <a:pt x="487108" y="288429"/>
                </a:lnTo>
                <a:close/>
              </a:path>
              <a:path w="1129029" h="751205">
                <a:moveTo>
                  <a:pt x="780186" y="464807"/>
                </a:moveTo>
                <a:lnTo>
                  <a:pt x="577900" y="464807"/>
                </a:lnTo>
                <a:lnTo>
                  <a:pt x="577900" y="569722"/>
                </a:lnTo>
                <a:lnTo>
                  <a:pt x="780186" y="569722"/>
                </a:lnTo>
                <a:lnTo>
                  <a:pt x="780186" y="464807"/>
                </a:lnTo>
                <a:close/>
              </a:path>
              <a:path w="1129029" h="751205">
                <a:moveTo>
                  <a:pt x="827570" y="0"/>
                </a:moveTo>
                <a:lnTo>
                  <a:pt x="577888" y="0"/>
                </a:lnTo>
                <a:lnTo>
                  <a:pt x="577888" y="180212"/>
                </a:lnTo>
                <a:lnTo>
                  <a:pt x="835850" y="180212"/>
                </a:lnTo>
                <a:lnTo>
                  <a:pt x="865882" y="183371"/>
                </a:lnTo>
                <a:lnTo>
                  <a:pt x="887337" y="192847"/>
                </a:lnTo>
                <a:lnTo>
                  <a:pt x="900213" y="208646"/>
                </a:lnTo>
                <a:lnTo>
                  <a:pt x="904506" y="230771"/>
                </a:lnTo>
                <a:lnTo>
                  <a:pt x="903295" y="243830"/>
                </a:lnTo>
                <a:lnTo>
                  <a:pt x="874050" y="277329"/>
                </a:lnTo>
                <a:lnTo>
                  <a:pt x="824242" y="284594"/>
                </a:lnTo>
                <a:lnTo>
                  <a:pt x="577888" y="284594"/>
                </a:lnTo>
                <a:lnTo>
                  <a:pt x="577888" y="464807"/>
                </a:lnTo>
                <a:lnTo>
                  <a:pt x="823671" y="464807"/>
                </a:lnTo>
                <a:lnTo>
                  <a:pt x="841479" y="465561"/>
                </a:lnTo>
                <a:lnTo>
                  <a:pt x="879297" y="476872"/>
                </a:lnTo>
                <a:lnTo>
                  <a:pt x="896747" y="515340"/>
                </a:lnTo>
                <a:lnTo>
                  <a:pt x="892213" y="539128"/>
                </a:lnTo>
                <a:lnTo>
                  <a:pt x="878616" y="556123"/>
                </a:lnTo>
                <a:lnTo>
                  <a:pt x="855957" y="566321"/>
                </a:lnTo>
                <a:lnTo>
                  <a:pt x="824242" y="569722"/>
                </a:lnTo>
                <a:lnTo>
                  <a:pt x="1126812" y="569722"/>
                </a:lnTo>
                <a:lnTo>
                  <a:pt x="1124116" y="494121"/>
                </a:lnTo>
                <a:lnTo>
                  <a:pt x="1110366" y="454024"/>
                </a:lnTo>
                <a:lnTo>
                  <a:pt x="1087447" y="420296"/>
                </a:lnTo>
                <a:lnTo>
                  <a:pt x="1055357" y="392936"/>
                </a:lnTo>
                <a:lnTo>
                  <a:pt x="1014095" y="371944"/>
                </a:lnTo>
                <a:lnTo>
                  <a:pt x="1039899" y="356187"/>
                </a:lnTo>
                <a:lnTo>
                  <a:pt x="1080169" y="320763"/>
                </a:lnTo>
                <a:lnTo>
                  <a:pt x="1105667" y="279560"/>
                </a:lnTo>
                <a:lnTo>
                  <a:pt x="1118280" y="229284"/>
                </a:lnTo>
                <a:lnTo>
                  <a:pt x="1119860" y="200545"/>
                </a:lnTo>
                <a:lnTo>
                  <a:pt x="1118334" y="174068"/>
                </a:lnTo>
                <a:lnTo>
                  <a:pt x="1106139" y="123803"/>
                </a:lnTo>
                <a:lnTo>
                  <a:pt x="1084268" y="81022"/>
                </a:lnTo>
                <a:lnTo>
                  <a:pt x="1056041" y="49420"/>
                </a:lnTo>
                <a:lnTo>
                  <a:pt x="1020750" y="26301"/>
                </a:lnTo>
                <a:lnTo>
                  <a:pt x="982559" y="11328"/>
                </a:lnTo>
                <a:lnTo>
                  <a:pt x="939041" y="3873"/>
                </a:lnTo>
                <a:lnTo>
                  <a:pt x="871508" y="432"/>
                </a:lnTo>
                <a:lnTo>
                  <a:pt x="827570" y="0"/>
                </a:lnTo>
                <a:close/>
              </a:path>
              <a:path w="1129029" h="751205">
                <a:moveTo>
                  <a:pt x="780186" y="180212"/>
                </a:moveTo>
                <a:lnTo>
                  <a:pt x="577900" y="180212"/>
                </a:lnTo>
                <a:lnTo>
                  <a:pt x="577900" y="284594"/>
                </a:lnTo>
                <a:lnTo>
                  <a:pt x="780186" y="284594"/>
                </a:lnTo>
                <a:lnTo>
                  <a:pt x="780186" y="180212"/>
                </a:lnTo>
                <a:close/>
              </a:path>
            </a:pathLst>
          </a:custGeom>
          <a:solidFill>
            <a:srgbClr val="F0A12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0" i="0">
                <a:solidFill>
                  <a:srgbClr val="939598"/>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5A100FE-0A0E-174A-8B61-BB00EAA7B4EB}" type="datetime1">
              <a:rPr lang="en-US" smtClean="0"/>
              <a:t>5/4/2020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1887200" cy="589915"/>
          </a:xfrm>
          <a:custGeom>
            <a:avLst/>
            <a:gdLst/>
            <a:ahLst/>
            <a:cxnLst/>
            <a:rect l="l" t="t" r="r" b="b"/>
            <a:pathLst>
              <a:path w="11887200" h="589915">
                <a:moveTo>
                  <a:pt x="11887200" y="589788"/>
                </a:moveTo>
                <a:lnTo>
                  <a:pt x="0" y="589788"/>
                </a:lnTo>
                <a:lnTo>
                  <a:pt x="0" y="0"/>
                </a:lnTo>
                <a:lnTo>
                  <a:pt x="11887200" y="0"/>
                </a:lnTo>
                <a:lnTo>
                  <a:pt x="11887200" y="589788"/>
                </a:lnTo>
                <a:close/>
              </a:path>
            </a:pathLst>
          </a:custGeom>
          <a:solidFill>
            <a:srgbClr val="183A6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89F642A-8278-E546-BFA1-4C53314DD388}" type="datetime1">
              <a:rPr lang="en-US" smtClean="0"/>
              <a:t>5/4/2020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1887200" cy="589915"/>
          </a:xfrm>
          <a:custGeom>
            <a:avLst/>
            <a:gdLst/>
            <a:ahLst/>
            <a:cxnLst/>
            <a:rect l="l" t="t" r="r" b="b"/>
            <a:pathLst>
              <a:path w="11887200" h="589915">
                <a:moveTo>
                  <a:pt x="11887200" y="589788"/>
                </a:moveTo>
                <a:lnTo>
                  <a:pt x="0" y="589788"/>
                </a:lnTo>
                <a:lnTo>
                  <a:pt x="0" y="0"/>
                </a:lnTo>
                <a:lnTo>
                  <a:pt x="11887200" y="0"/>
                </a:lnTo>
                <a:lnTo>
                  <a:pt x="11887200" y="589788"/>
                </a:lnTo>
                <a:close/>
              </a:path>
            </a:pathLst>
          </a:custGeom>
          <a:solidFill>
            <a:srgbClr val="183A63"/>
          </a:solidFill>
        </p:spPr>
        <p:txBody>
          <a:bodyPr wrap="square" lIns="0" tIns="0" rIns="0" bIns="0" rtlCol="0"/>
          <a:lstStyle/>
          <a:p>
            <a:endParaRPr/>
          </a:p>
        </p:txBody>
      </p:sp>
      <p:sp>
        <p:nvSpPr>
          <p:cNvPr id="17" name="bk object 17"/>
          <p:cNvSpPr/>
          <p:nvPr/>
        </p:nvSpPr>
        <p:spPr>
          <a:xfrm>
            <a:off x="7022592" y="799091"/>
            <a:ext cx="4864735" cy="0"/>
          </a:xfrm>
          <a:custGeom>
            <a:avLst/>
            <a:gdLst/>
            <a:ahLst/>
            <a:cxnLst/>
            <a:rect l="l" t="t" r="r" b="b"/>
            <a:pathLst>
              <a:path w="4864734">
                <a:moveTo>
                  <a:pt x="0" y="0"/>
                </a:moveTo>
                <a:lnTo>
                  <a:pt x="4864608" y="0"/>
                </a:lnTo>
              </a:path>
            </a:pathLst>
          </a:custGeom>
          <a:ln w="101600">
            <a:solidFill>
              <a:srgbClr val="F0A121"/>
            </a:solidFill>
          </a:ln>
        </p:spPr>
        <p:txBody>
          <a:bodyPr wrap="square" lIns="0" tIns="0" rIns="0" bIns="0" rtlCol="0"/>
          <a:lstStyle/>
          <a:p>
            <a:endParaRPr/>
          </a:p>
        </p:txBody>
      </p:sp>
      <p:sp>
        <p:nvSpPr>
          <p:cNvPr id="2" name="Holder 2"/>
          <p:cNvSpPr>
            <a:spLocks noGrp="1"/>
          </p:cNvSpPr>
          <p:nvPr>
            <p:ph type="title"/>
          </p:nvPr>
        </p:nvSpPr>
        <p:spPr>
          <a:xfrm>
            <a:off x="4718348" y="3484021"/>
            <a:ext cx="2450502" cy="787400"/>
          </a:xfrm>
          <a:prstGeom prst="rect">
            <a:avLst/>
          </a:prstGeom>
        </p:spPr>
        <p:txBody>
          <a:bodyPr wrap="square" lIns="0" tIns="0" rIns="0" bIns="0">
            <a:spAutoFit/>
          </a:bodyPr>
          <a:lstStyle>
            <a:lvl1pPr>
              <a:defRPr sz="2500" b="0" i="0">
                <a:solidFill>
                  <a:srgbClr val="939598"/>
                </a:solidFill>
                <a:latin typeface="Tahoma"/>
                <a:cs typeface="Tahoma"/>
              </a:defRPr>
            </a:lvl1pPr>
          </a:lstStyle>
          <a:p>
            <a:endParaRPr/>
          </a:p>
        </p:txBody>
      </p:sp>
      <p:sp>
        <p:nvSpPr>
          <p:cNvPr id="3" name="Holder 3"/>
          <p:cNvSpPr>
            <a:spLocks noGrp="1"/>
          </p:cNvSpPr>
          <p:nvPr>
            <p:ph type="body" idx="1"/>
          </p:nvPr>
        </p:nvSpPr>
        <p:spPr>
          <a:xfrm>
            <a:off x="594360" y="1577340"/>
            <a:ext cx="1069848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41648" y="6377940"/>
            <a:ext cx="3803904"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94360" y="6377940"/>
            <a:ext cx="2734056" cy="342900"/>
          </a:xfrm>
          <a:prstGeom prst="rect">
            <a:avLst/>
          </a:prstGeom>
        </p:spPr>
        <p:txBody>
          <a:bodyPr wrap="square" lIns="0" tIns="0" rIns="0" bIns="0">
            <a:spAutoFit/>
          </a:bodyPr>
          <a:lstStyle>
            <a:lvl1pPr algn="l">
              <a:defRPr>
                <a:solidFill>
                  <a:schemeClr val="tx1">
                    <a:tint val="75000"/>
                  </a:schemeClr>
                </a:solidFill>
              </a:defRPr>
            </a:lvl1pPr>
          </a:lstStyle>
          <a:p>
            <a:fld id="{4FCDA18F-008B-2848-8099-431A4DB134E6}" type="datetime1">
              <a:rPr lang="en-US" smtClean="0"/>
              <a:t>5/4/2020</a:t>
            </a:fld>
            <a:endParaRPr lang="en-US"/>
          </a:p>
        </p:txBody>
      </p:sp>
      <p:sp>
        <p:nvSpPr>
          <p:cNvPr id="6" name="Holder 6"/>
          <p:cNvSpPr>
            <a:spLocks noGrp="1"/>
          </p:cNvSpPr>
          <p:nvPr>
            <p:ph type="sldNum" sz="quarter" idx="7"/>
          </p:nvPr>
        </p:nvSpPr>
        <p:spPr>
          <a:xfrm>
            <a:off x="8558784" y="6377940"/>
            <a:ext cx="2734056"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loebleadership.co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F9167E-E7BB-457F-A98D-B3C228F47E9B}"/>
              </a:ext>
            </a:extLst>
          </p:cNvPr>
          <p:cNvSpPr>
            <a:spLocks noGrp="1"/>
          </p:cNvSpPr>
          <p:nvPr>
            <p:ph type="ftr" sz="quarter" idx="5"/>
          </p:nvPr>
        </p:nvSpPr>
        <p:spPr>
          <a:xfrm>
            <a:off x="4041648" y="6377940"/>
            <a:ext cx="3803904" cy="276999"/>
          </a:xfrm>
        </p:spPr>
        <p:txBody>
          <a:bodyPr/>
          <a:lstStyle/>
          <a:p>
            <a:r>
              <a:rPr lang="en-US" dirty="0">
                <a:solidFill>
                  <a:srgbClr val="183A63"/>
                </a:solidFill>
              </a:rPr>
              <a:t>www.loebleadership.com</a:t>
            </a:r>
          </a:p>
        </p:txBody>
      </p:sp>
      <p:sp>
        <p:nvSpPr>
          <p:cNvPr id="3" name="Slide Number Placeholder 2">
            <a:extLst>
              <a:ext uri="{FF2B5EF4-FFF2-40B4-BE49-F238E27FC236}">
                <a16:creationId xmlns:a16="http://schemas.microsoft.com/office/drawing/2014/main" id="{6F3CEF45-9626-43B9-B6F1-69D8371B0FC0}"/>
              </a:ext>
            </a:extLst>
          </p:cNvPr>
          <p:cNvSpPr>
            <a:spLocks noGrp="1"/>
          </p:cNvSpPr>
          <p:nvPr>
            <p:ph type="sldNum" sz="quarter" idx="7"/>
          </p:nvPr>
        </p:nvSpPr>
        <p:spPr/>
        <p:txBody>
          <a:bodyPr/>
          <a:lstStyle/>
          <a:p>
            <a:fld id="{B6F15528-21DE-4FAA-801E-634DDDAF4B2B}" type="slidenum">
              <a:rPr lang="en-US" smtClean="0"/>
              <a:t>1</a:t>
            </a:fld>
            <a:endParaRPr lang="en-US"/>
          </a:p>
        </p:txBody>
      </p:sp>
      <p:pic>
        <p:nvPicPr>
          <p:cNvPr id="4" name="Picture 3">
            <a:extLst>
              <a:ext uri="{FF2B5EF4-FFF2-40B4-BE49-F238E27FC236}">
                <a16:creationId xmlns:a16="http://schemas.microsoft.com/office/drawing/2014/main" id="{BF0EFC67-0CE7-400C-917A-0FA797E68E81}"/>
              </a:ext>
            </a:extLst>
          </p:cNvPr>
          <p:cNvPicPr>
            <a:picLocks noChangeAspect="1"/>
          </p:cNvPicPr>
          <p:nvPr/>
        </p:nvPicPr>
        <p:blipFill>
          <a:blip r:embed="rId2"/>
          <a:stretch>
            <a:fillRect/>
          </a:stretch>
        </p:blipFill>
        <p:spPr>
          <a:xfrm>
            <a:off x="2814637" y="1066800"/>
            <a:ext cx="6257925" cy="4341623"/>
          </a:xfrm>
          <a:prstGeom prst="rect">
            <a:avLst/>
          </a:prstGeom>
        </p:spPr>
      </p:pic>
      <p:grpSp>
        <p:nvGrpSpPr>
          <p:cNvPr id="5" name="Group 4">
            <a:extLst>
              <a:ext uri="{FF2B5EF4-FFF2-40B4-BE49-F238E27FC236}">
                <a16:creationId xmlns:a16="http://schemas.microsoft.com/office/drawing/2014/main" id="{95B9C2E2-22B3-413B-A39F-944EF62708E8}"/>
              </a:ext>
            </a:extLst>
          </p:cNvPr>
          <p:cNvGrpSpPr/>
          <p:nvPr/>
        </p:nvGrpSpPr>
        <p:grpSpPr>
          <a:xfrm>
            <a:off x="9755108" y="5550410"/>
            <a:ext cx="1675290" cy="850605"/>
            <a:chOff x="9755108" y="5550410"/>
            <a:chExt cx="1675290" cy="850605"/>
          </a:xfrm>
        </p:grpSpPr>
        <p:sp>
          <p:nvSpPr>
            <p:cNvPr id="6" name="object 4">
              <a:extLst>
                <a:ext uri="{FF2B5EF4-FFF2-40B4-BE49-F238E27FC236}">
                  <a16:creationId xmlns:a16="http://schemas.microsoft.com/office/drawing/2014/main" id="{5716FE32-30B7-4670-AE6A-2E77FB8F189F}"/>
                </a:ext>
              </a:extLst>
            </p:cNvPr>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7" name="object 5">
              <a:extLst>
                <a:ext uri="{FF2B5EF4-FFF2-40B4-BE49-F238E27FC236}">
                  <a16:creationId xmlns:a16="http://schemas.microsoft.com/office/drawing/2014/main" id="{20660C3A-B4B8-4EEA-8ACB-6B0446985772}"/>
                </a:ext>
              </a:extLst>
            </p:cNvPr>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8" name="object 6">
              <a:extLst>
                <a:ext uri="{FF2B5EF4-FFF2-40B4-BE49-F238E27FC236}">
                  <a16:creationId xmlns:a16="http://schemas.microsoft.com/office/drawing/2014/main" id="{353C6C4F-874D-47DA-86AD-C1DBBEC85413}"/>
                </a:ext>
              </a:extLst>
            </p:cNvPr>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9" name="object 7">
              <a:extLst>
                <a:ext uri="{FF2B5EF4-FFF2-40B4-BE49-F238E27FC236}">
                  <a16:creationId xmlns:a16="http://schemas.microsoft.com/office/drawing/2014/main" id="{414F20E5-FD18-46AD-96B7-20C3B8669CF3}"/>
                </a:ext>
              </a:extLst>
            </p:cNvPr>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10" name="object 8">
              <a:extLst>
                <a:ext uri="{FF2B5EF4-FFF2-40B4-BE49-F238E27FC236}">
                  <a16:creationId xmlns:a16="http://schemas.microsoft.com/office/drawing/2014/main" id="{E87F7FE0-12E5-4556-BEF5-000B53A100C2}"/>
                </a:ext>
              </a:extLst>
            </p:cNvPr>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11" name="object 9">
              <a:extLst>
                <a:ext uri="{FF2B5EF4-FFF2-40B4-BE49-F238E27FC236}">
                  <a16:creationId xmlns:a16="http://schemas.microsoft.com/office/drawing/2014/main" id="{8FF20D03-E166-4A4C-A257-6B3B83D814CB}"/>
                </a:ext>
              </a:extLst>
            </p:cNvPr>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12" name="object 10">
              <a:extLst>
                <a:ext uri="{FF2B5EF4-FFF2-40B4-BE49-F238E27FC236}">
                  <a16:creationId xmlns:a16="http://schemas.microsoft.com/office/drawing/2014/main" id="{09CE8D8A-AB04-4AA5-B091-40FCEE2EF34B}"/>
                </a:ext>
              </a:extLst>
            </p:cNvPr>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3" name="object 11">
              <a:extLst>
                <a:ext uri="{FF2B5EF4-FFF2-40B4-BE49-F238E27FC236}">
                  <a16:creationId xmlns:a16="http://schemas.microsoft.com/office/drawing/2014/main" id="{5E13AC09-3815-4D82-BC42-44FD761A55BB}"/>
                </a:ext>
              </a:extLst>
            </p:cNvPr>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14" name="object 12">
              <a:extLst>
                <a:ext uri="{FF2B5EF4-FFF2-40B4-BE49-F238E27FC236}">
                  <a16:creationId xmlns:a16="http://schemas.microsoft.com/office/drawing/2014/main" id="{772FF968-B0CE-4AE8-87D2-1A1F5AC48B25}"/>
                </a:ext>
              </a:extLst>
            </p:cNvPr>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15" name="object 13">
              <a:extLst>
                <a:ext uri="{FF2B5EF4-FFF2-40B4-BE49-F238E27FC236}">
                  <a16:creationId xmlns:a16="http://schemas.microsoft.com/office/drawing/2014/main" id="{F2AA2AF7-347D-4C25-9784-65843A6E95EC}"/>
                </a:ext>
              </a:extLst>
            </p:cNvPr>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6" name="object 14">
              <a:extLst>
                <a:ext uri="{FF2B5EF4-FFF2-40B4-BE49-F238E27FC236}">
                  <a16:creationId xmlns:a16="http://schemas.microsoft.com/office/drawing/2014/main" id="{B9A2A2BB-B58D-4147-9885-0CE8C28CF438}"/>
                </a:ext>
              </a:extLst>
            </p:cNvPr>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17" name="object 15">
              <a:extLst>
                <a:ext uri="{FF2B5EF4-FFF2-40B4-BE49-F238E27FC236}">
                  <a16:creationId xmlns:a16="http://schemas.microsoft.com/office/drawing/2014/main" id="{1CCA999D-CBA1-42D7-8B67-7705A93C691C}"/>
                </a:ext>
              </a:extLst>
            </p:cNvPr>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18" name="object 16">
              <a:extLst>
                <a:ext uri="{FF2B5EF4-FFF2-40B4-BE49-F238E27FC236}">
                  <a16:creationId xmlns:a16="http://schemas.microsoft.com/office/drawing/2014/main" id="{B9A4DD52-F2FD-4F31-B249-C213170A28B2}"/>
                </a:ext>
              </a:extLst>
            </p:cNvPr>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19" name="object 17">
              <a:extLst>
                <a:ext uri="{FF2B5EF4-FFF2-40B4-BE49-F238E27FC236}">
                  <a16:creationId xmlns:a16="http://schemas.microsoft.com/office/drawing/2014/main" id="{3A78A397-A333-45CA-9A5A-B9895505C75E}"/>
                </a:ext>
              </a:extLst>
            </p:cNvPr>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20" name="object 18">
              <a:extLst>
                <a:ext uri="{FF2B5EF4-FFF2-40B4-BE49-F238E27FC236}">
                  <a16:creationId xmlns:a16="http://schemas.microsoft.com/office/drawing/2014/main" id="{DB58EBD6-A3EF-402A-85EB-2439049973AF}"/>
                </a:ext>
              </a:extLst>
            </p:cNvPr>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21" name="object 19">
              <a:extLst>
                <a:ext uri="{FF2B5EF4-FFF2-40B4-BE49-F238E27FC236}">
                  <a16:creationId xmlns:a16="http://schemas.microsoft.com/office/drawing/2014/main" id="{BB7B6F8B-8265-4138-8587-C363BC1BFA05}"/>
                </a:ext>
              </a:extLst>
            </p:cNvPr>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22" name="object 20">
              <a:extLst>
                <a:ext uri="{FF2B5EF4-FFF2-40B4-BE49-F238E27FC236}">
                  <a16:creationId xmlns:a16="http://schemas.microsoft.com/office/drawing/2014/main" id="{7D080F36-ADB2-4756-AC4F-D5E5CAC87139}"/>
                </a:ext>
              </a:extLst>
            </p:cNvPr>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23" name="object 21">
              <a:extLst>
                <a:ext uri="{FF2B5EF4-FFF2-40B4-BE49-F238E27FC236}">
                  <a16:creationId xmlns:a16="http://schemas.microsoft.com/office/drawing/2014/main" id="{20280E89-614A-4CAD-8E20-19846E3C46D0}"/>
                </a:ext>
              </a:extLst>
            </p:cNvPr>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24" name="object 22">
              <a:extLst>
                <a:ext uri="{FF2B5EF4-FFF2-40B4-BE49-F238E27FC236}">
                  <a16:creationId xmlns:a16="http://schemas.microsoft.com/office/drawing/2014/main" id="{6B1AB716-B604-4CC2-861D-D15DBC9AA9EF}"/>
                </a:ext>
              </a:extLst>
            </p:cNvPr>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25" name="object 23">
              <a:extLst>
                <a:ext uri="{FF2B5EF4-FFF2-40B4-BE49-F238E27FC236}">
                  <a16:creationId xmlns:a16="http://schemas.microsoft.com/office/drawing/2014/main" id="{DF6A10F4-15FA-4968-B979-D58081E9036B}"/>
                </a:ext>
              </a:extLst>
            </p:cNvPr>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26" name="object 24">
              <a:extLst>
                <a:ext uri="{FF2B5EF4-FFF2-40B4-BE49-F238E27FC236}">
                  <a16:creationId xmlns:a16="http://schemas.microsoft.com/office/drawing/2014/main" id="{DD5FA770-A02F-4CF4-A905-9A965C15B90D}"/>
                </a:ext>
              </a:extLst>
            </p:cNvPr>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27" name="object 25">
              <a:extLst>
                <a:ext uri="{FF2B5EF4-FFF2-40B4-BE49-F238E27FC236}">
                  <a16:creationId xmlns:a16="http://schemas.microsoft.com/office/drawing/2014/main" id="{0AE77DC5-15E2-405E-AECE-B31FB12441AA}"/>
                </a:ext>
              </a:extLst>
            </p:cNvPr>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28" name="object 26">
              <a:extLst>
                <a:ext uri="{FF2B5EF4-FFF2-40B4-BE49-F238E27FC236}">
                  <a16:creationId xmlns:a16="http://schemas.microsoft.com/office/drawing/2014/main" id="{B4463678-E08F-4EB3-A4EC-AEAA4833522B}"/>
                </a:ext>
              </a:extLst>
            </p:cNvPr>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29" name="object 27">
              <a:extLst>
                <a:ext uri="{FF2B5EF4-FFF2-40B4-BE49-F238E27FC236}">
                  <a16:creationId xmlns:a16="http://schemas.microsoft.com/office/drawing/2014/main" id="{927B775F-8F6D-431F-8922-630A542C652C}"/>
                </a:ext>
              </a:extLst>
            </p:cNvPr>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30" name="object 28">
              <a:extLst>
                <a:ext uri="{FF2B5EF4-FFF2-40B4-BE49-F238E27FC236}">
                  <a16:creationId xmlns:a16="http://schemas.microsoft.com/office/drawing/2014/main" id="{04BBD624-4BE5-4207-A500-F38440EB55F6}"/>
                </a:ext>
              </a:extLst>
            </p:cNvPr>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31" name="object 29">
              <a:extLst>
                <a:ext uri="{FF2B5EF4-FFF2-40B4-BE49-F238E27FC236}">
                  <a16:creationId xmlns:a16="http://schemas.microsoft.com/office/drawing/2014/main" id="{02D676CF-EEDB-4FA2-9581-BF1AF7797B4C}"/>
                </a:ext>
              </a:extLst>
            </p:cNvPr>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2" name="object 30">
              <a:extLst>
                <a:ext uri="{FF2B5EF4-FFF2-40B4-BE49-F238E27FC236}">
                  <a16:creationId xmlns:a16="http://schemas.microsoft.com/office/drawing/2014/main" id="{EFA819EF-E92C-4092-8CEE-C02675911646}"/>
                </a:ext>
              </a:extLst>
            </p:cNvPr>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33" name="object 31">
              <a:extLst>
                <a:ext uri="{FF2B5EF4-FFF2-40B4-BE49-F238E27FC236}">
                  <a16:creationId xmlns:a16="http://schemas.microsoft.com/office/drawing/2014/main" id="{9836B8FE-C010-450B-9AE6-34BC4A7337BD}"/>
                </a:ext>
              </a:extLst>
            </p:cNvPr>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34" name="object 32">
              <a:extLst>
                <a:ext uri="{FF2B5EF4-FFF2-40B4-BE49-F238E27FC236}">
                  <a16:creationId xmlns:a16="http://schemas.microsoft.com/office/drawing/2014/main" id="{0350AEC6-E5D6-4B16-A735-9B4F52571A30}"/>
                </a:ext>
              </a:extLst>
            </p:cNvPr>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35" name="object 33">
              <a:extLst>
                <a:ext uri="{FF2B5EF4-FFF2-40B4-BE49-F238E27FC236}">
                  <a16:creationId xmlns:a16="http://schemas.microsoft.com/office/drawing/2014/main" id="{AC51EC5A-428B-4C87-BF88-372289BABCD1}"/>
                </a:ext>
              </a:extLst>
            </p:cNvPr>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6" name="object 34">
              <a:extLst>
                <a:ext uri="{FF2B5EF4-FFF2-40B4-BE49-F238E27FC236}">
                  <a16:creationId xmlns:a16="http://schemas.microsoft.com/office/drawing/2014/main" id="{F7EE1558-3ABA-4E6C-8265-13E91E7B1A28}"/>
                </a:ext>
              </a:extLst>
            </p:cNvPr>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37" name="object 35">
              <a:extLst>
                <a:ext uri="{FF2B5EF4-FFF2-40B4-BE49-F238E27FC236}">
                  <a16:creationId xmlns:a16="http://schemas.microsoft.com/office/drawing/2014/main" id="{69494E48-059C-44D7-82F5-10D13937297D}"/>
                </a:ext>
              </a:extLst>
            </p:cNvPr>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38" name="object 36">
              <a:extLst>
                <a:ext uri="{FF2B5EF4-FFF2-40B4-BE49-F238E27FC236}">
                  <a16:creationId xmlns:a16="http://schemas.microsoft.com/office/drawing/2014/main" id="{2655A47C-9F17-43CD-B071-901F37A9A6FF}"/>
                </a:ext>
              </a:extLst>
            </p:cNvPr>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9" name="object 37">
              <a:extLst>
                <a:ext uri="{FF2B5EF4-FFF2-40B4-BE49-F238E27FC236}">
                  <a16:creationId xmlns:a16="http://schemas.microsoft.com/office/drawing/2014/main" id="{92992FAC-89D1-4E1D-BF0A-D0F192784578}"/>
                </a:ext>
              </a:extLst>
            </p:cNvPr>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40" name="object 38">
              <a:extLst>
                <a:ext uri="{FF2B5EF4-FFF2-40B4-BE49-F238E27FC236}">
                  <a16:creationId xmlns:a16="http://schemas.microsoft.com/office/drawing/2014/main" id="{B1ECB6C4-4303-498F-806B-C107D67588A1}"/>
                </a:ext>
              </a:extLst>
            </p:cNvPr>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41" name="object 39">
              <a:extLst>
                <a:ext uri="{FF2B5EF4-FFF2-40B4-BE49-F238E27FC236}">
                  <a16:creationId xmlns:a16="http://schemas.microsoft.com/office/drawing/2014/main" id="{22F837D6-C45F-45A8-A653-45C982AE8F7B}"/>
                </a:ext>
              </a:extLst>
            </p:cNvPr>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42" name="object 40">
              <a:extLst>
                <a:ext uri="{FF2B5EF4-FFF2-40B4-BE49-F238E27FC236}">
                  <a16:creationId xmlns:a16="http://schemas.microsoft.com/office/drawing/2014/main" id="{A2B2BBEE-27BB-4F59-9184-5E5593E1908A}"/>
                </a:ext>
              </a:extLst>
            </p:cNvPr>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43" name="object 41">
              <a:extLst>
                <a:ext uri="{FF2B5EF4-FFF2-40B4-BE49-F238E27FC236}">
                  <a16:creationId xmlns:a16="http://schemas.microsoft.com/office/drawing/2014/main" id="{7240951D-6861-483D-9AB8-2C46EB0239D1}"/>
                </a:ext>
              </a:extLst>
            </p:cNvPr>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44" name="object 42">
              <a:extLst>
                <a:ext uri="{FF2B5EF4-FFF2-40B4-BE49-F238E27FC236}">
                  <a16:creationId xmlns:a16="http://schemas.microsoft.com/office/drawing/2014/main" id="{012A5E33-0AF5-4014-9320-5B340BFA396F}"/>
                </a:ext>
              </a:extLst>
            </p:cNvPr>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45" name="object 43">
              <a:extLst>
                <a:ext uri="{FF2B5EF4-FFF2-40B4-BE49-F238E27FC236}">
                  <a16:creationId xmlns:a16="http://schemas.microsoft.com/office/drawing/2014/main" id="{E30DE195-6EBA-4E30-89FB-6F90F98616E5}"/>
                </a:ext>
              </a:extLst>
            </p:cNvPr>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46" name="object 44">
              <a:extLst>
                <a:ext uri="{FF2B5EF4-FFF2-40B4-BE49-F238E27FC236}">
                  <a16:creationId xmlns:a16="http://schemas.microsoft.com/office/drawing/2014/main" id="{A7C847C9-F2F8-46C8-813D-7D15DB26DE90}"/>
                </a:ext>
              </a:extLst>
            </p:cNvPr>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47" name="object 45">
              <a:extLst>
                <a:ext uri="{FF2B5EF4-FFF2-40B4-BE49-F238E27FC236}">
                  <a16:creationId xmlns:a16="http://schemas.microsoft.com/office/drawing/2014/main" id="{A94994D5-3AEC-4804-AE27-3E22E974D3D1}"/>
                </a:ext>
              </a:extLst>
            </p:cNvPr>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48" name="object 46">
              <a:extLst>
                <a:ext uri="{FF2B5EF4-FFF2-40B4-BE49-F238E27FC236}">
                  <a16:creationId xmlns:a16="http://schemas.microsoft.com/office/drawing/2014/main" id="{7A012F60-798C-4703-B718-C10181313BA8}"/>
                </a:ext>
              </a:extLst>
            </p:cNvPr>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49" name="object 47">
              <a:extLst>
                <a:ext uri="{FF2B5EF4-FFF2-40B4-BE49-F238E27FC236}">
                  <a16:creationId xmlns:a16="http://schemas.microsoft.com/office/drawing/2014/main" id="{E8C06471-91E2-4570-976F-7F6746E32D41}"/>
                </a:ext>
              </a:extLst>
            </p:cNvPr>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50" name="object 48">
              <a:extLst>
                <a:ext uri="{FF2B5EF4-FFF2-40B4-BE49-F238E27FC236}">
                  <a16:creationId xmlns:a16="http://schemas.microsoft.com/office/drawing/2014/main" id="{08862894-8D30-4E4A-9EE0-DA824A9800AA}"/>
                </a:ext>
              </a:extLst>
            </p:cNvPr>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51" name="object 49">
              <a:extLst>
                <a:ext uri="{FF2B5EF4-FFF2-40B4-BE49-F238E27FC236}">
                  <a16:creationId xmlns:a16="http://schemas.microsoft.com/office/drawing/2014/main" id="{171D0C15-949B-4BF0-8864-B7CF0FCA3A4C}"/>
                </a:ext>
              </a:extLst>
            </p:cNvPr>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52" name="object 50">
              <a:extLst>
                <a:ext uri="{FF2B5EF4-FFF2-40B4-BE49-F238E27FC236}">
                  <a16:creationId xmlns:a16="http://schemas.microsoft.com/office/drawing/2014/main" id="{2D90A03B-A503-4453-9699-0602262F3315}"/>
                </a:ext>
              </a:extLst>
            </p:cNvPr>
            <p:cNvSpPr/>
            <p:nvPr/>
          </p:nvSpPr>
          <p:spPr>
            <a:xfrm>
              <a:off x="10611862" y="5588129"/>
              <a:ext cx="353060" cy="130810"/>
            </a:xfrm>
            <a:custGeom>
              <a:avLst/>
              <a:gdLst/>
              <a:ahLst/>
              <a:cxnLst/>
              <a:rect l="l" t="t" r="r" b="b"/>
              <a:pathLst>
                <a:path w="353059" h="130810">
                  <a:moveTo>
                    <a:pt x="352729" y="0"/>
                  </a:moveTo>
                  <a:lnTo>
                    <a:pt x="0" y="0"/>
                  </a:lnTo>
                  <a:lnTo>
                    <a:pt x="25404" y="24991"/>
                  </a:lnTo>
                  <a:lnTo>
                    <a:pt x="47905" y="52697"/>
                  </a:lnTo>
                  <a:lnTo>
                    <a:pt x="67456" y="83105"/>
                  </a:lnTo>
                  <a:lnTo>
                    <a:pt x="84010" y="116205"/>
                  </a:lnTo>
                  <a:lnTo>
                    <a:pt x="86067" y="120954"/>
                  </a:lnTo>
                  <a:lnTo>
                    <a:pt x="89750" y="130708"/>
                  </a:lnTo>
                  <a:lnTo>
                    <a:pt x="352729" y="130708"/>
                  </a:lnTo>
                  <a:lnTo>
                    <a:pt x="352729" y="0"/>
                  </a:lnTo>
                  <a:close/>
                </a:path>
              </a:pathLst>
            </a:custGeom>
            <a:solidFill>
              <a:srgbClr val="F0A121"/>
            </a:solidFill>
          </p:spPr>
          <p:txBody>
            <a:bodyPr wrap="square" lIns="0" tIns="0" rIns="0" bIns="0" rtlCol="0"/>
            <a:lstStyle/>
            <a:p>
              <a:endParaRPr/>
            </a:p>
          </p:txBody>
        </p:sp>
        <p:sp>
          <p:nvSpPr>
            <p:cNvPr id="53" name="object 51">
              <a:extLst>
                <a:ext uri="{FF2B5EF4-FFF2-40B4-BE49-F238E27FC236}">
                  <a16:creationId xmlns:a16="http://schemas.microsoft.com/office/drawing/2014/main" id="{D2F3EC40-FF0B-43C6-8FF0-16060AB1ECBC}"/>
                </a:ext>
              </a:extLst>
            </p:cNvPr>
            <p:cNvSpPr/>
            <p:nvPr/>
          </p:nvSpPr>
          <p:spPr>
            <a:xfrm>
              <a:off x="9755108" y="5588132"/>
              <a:ext cx="364490" cy="544195"/>
            </a:xfrm>
            <a:custGeom>
              <a:avLst/>
              <a:gdLst/>
              <a:ahLst/>
              <a:cxnLst/>
              <a:rect l="l" t="t" r="r" b="b"/>
              <a:pathLst>
                <a:path w="364490" h="544195">
                  <a:moveTo>
                    <a:pt x="150571" y="0"/>
                  </a:moveTo>
                  <a:lnTo>
                    <a:pt x="0" y="0"/>
                  </a:lnTo>
                  <a:lnTo>
                    <a:pt x="0" y="543979"/>
                  </a:lnTo>
                  <a:lnTo>
                    <a:pt x="242138" y="543979"/>
                  </a:lnTo>
                  <a:lnTo>
                    <a:pt x="364058" y="543991"/>
                  </a:lnTo>
                  <a:lnTo>
                    <a:pt x="358432" y="539026"/>
                  </a:lnTo>
                  <a:lnTo>
                    <a:pt x="355676" y="536409"/>
                  </a:lnTo>
                  <a:lnTo>
                    <a:pt x="329249" y="508587"/>
                  </a:lnTo>
                  <a:lnTo>
                    <a:pt x="306489" y="478758"/>
                  </a:lnTo>
                  <a:lnTo>
                    <a:pt x="287396" y="446966"/>
                  </a:lnTo>
                  <a:lnTo>
                    <a:pt x="271970" y="413257"/>
                  </a:lnTo>
                  <a:lnTo>
                    <a:pt x="150571" y="413257"/>
                  </a:lnTo>
                  <a:lnTo>
                    <a:pt x="150571" y="0"/>
                  </a:lnTo>
                  <a:close/>
                </a:path>
              </a:pathLst>
            </a:custGeom>
            <a:solidFill>
              <a:srgbClr val="F0A121"/>
            </a:solidFill>
          </p:spPr>
          <p:txBody>
            <a:bodyPr wrap="square" lIns="0" tIns="0" rIns="0" bIns="0" rtlCol="0"/>
            <a:lstStyle/>
            <a:p>
              <a:endParaRPr/>
            </a:p>
          </p:txBody>
        </p:sp>
        <p:sp>
          <p:nvSpPr>
            <p:cNvPr id="54" name="object 52">
              <a:extLst>
                <a:ext uri="{FF2B5EF4-FFF2-40B4-BE49-F238E27FC236}">
                  <a16:creationId xmlns:a16="http://schemas.microsoft.com/office/drawing/2014/main" id="{729A95AB-4D94-4BAF-86C7-77B3470350AB}"/>
                </a:ext>
              </a:extLst>
            </p:cNvPr>
            <p:cNvSpPr/>
            <p:nvPr/>
          </p:nvSpPr>
          <p:spPr>
            <a:xfrm>
              <a:off x="10055040" y="5550410"/>
              <a:ext cx="618490" cy="619125"/>
            </a:xfrm>
            <a:custGeom>
              <a:avLst/>
              <a:gdLst/>
              <a:ahLst/>
              <a:cxnLst/>
              <a:rect l="l" t="t" r="r" b="b"/>
              <a:pathLst>
                <a:path w="618490" h="619125">
                  <a:moveTo>
                    <a:pt x="307022" y="0"/>
                  </a:moveTo>
                  <a:lnTo>
                    <a:pt x="268755" y="2130"/>
                  </a:lnTo>
                  <a:lnTo>
                    <a:pt x="214631" y="13240"/>
                  </a:lnTo>
                  <a:lnTo>
                    <a:pt x="164083" y="33146"/>
                  </a:lnTo>
                  <a:lnTo>
                    <a:pt x="124676" y="56875"/>
                  </a:lnTo>
                  <a:lnTo>
                    <a:pt x="90500" y="85291"/>
                  </a:lnTo>
                  <a:lnTo>
                    <a:pt x="61553" y="118391"/>
                  </a:lnTo>
                  <a:lnTo>
                    <a:pt x="37833" y="156171"/>
                  </a:lnTo>
                  <a:lnTo>
                    <a:pt x="21281" y="192577"/>
                  </a:lnTo>
                  <a:lnTo>
                    <a:pt x="9458" y="230663"/>
                  </a:lnTo>
                  <a:lnTo>
                    <a:pt x="2364" y="270436"/>
                  </a:lnTo>
                  <a:lnTo>
                    <a:pt x="0" y="311899"/>
                  </a:lnTo>
                  <a:lnTo>
                    <a:pt x="1915" y="349635"/>
                  </a:lnTo>
                  <a:lnTo>
                    <a:pt x="17032" y="419141"/>
                  </a:lnTo>
                  <a:lnTo>
                    <a:pt x="42469" y="473963"/>
                  </a:lnTo>
                  <a:lnTo>
                    <a:pt x="73536" y="516585"/>
                  </a:lnTo>
                  <a:lnTo>
                    <a:pt x="107241" y="549267"/>
                  </a:lnTo>
                  <a:lnTo>
                    <a:pt x="138908" y="572001"/>
                  </a:lnTo>
                  <a:lnTo>
                    <a:pt x="191225" y="597941"/>
                  </a:lnTo>
                  <a:lnTo>
                    <a:pt x="229312" y="609603"/>
                  </a:lnTo>
                  <a:lnTo>
                    <a:pt x="269954" y="616640"/>
                  </a:lnTo>
                  <a:lnTo>
                    <a:pt x="313181" y="618997"/>
                  </a:lnTo>
                  <a:lnTo>
                    <a:pt x="364891" y="615512"/>
                  </a:lnTo>
                  <a:lnTo>
                    <a:pt x="412696" y="605051"/>
                  </a:lnTo>
                  <a:lnTo>
                    <a:pt x="456597" y="587613"/>
                  </a:lnTo>
                  <a:lnTo>
                    <a:pt x="496591" y="563192"/>
                  </a:lnTo>
                  <a:lnTo>
                    <a:pt x="532676" y="531787"/>
                  </a:lnTo>
                  <a:lnTo>
                    <a:pt x="570820" y="481952"/>
                  </a:lnTo>
                  <a:lnTo>
                    <a:pt x="310108" y="481952"/>
                  </a:lnTo>
                  <a:lnTo>
                    <a:pt x="278911" y="479171"/>
                  </a:lnTo>
                  <a:lnTo>
                    <a:pt x="228546" y="456931"/>
                  </a:lnTo>
                  <a:lnTo>
                    <a:pt x="192636" y="410745"/>
                  </a:lnTo>
                  <a:lnTo>
                    <a:pt x="173510" y="345999"/>
                  </a:lnTo>
                  <a:lnTo>
                    <a:pt x="171119" y="307987"/>
                  </a:lnTo>
                  <a:lnTo>
                    <a:pt x="173180" y="271779"/>
                  </a:lnTo>
                  <a:lnTo>
                    <a:pt x="189673" y="210954"/>
                  </a:lnTo>
                  <a:lnTo>
                    <a:pt x="224288" y="164799"/>
                  </a:lnTo>
                  <a:lnTo>
                    <a:pt x="276191" y="140164"/>
                  </a:lnTo>
                  <a:lnTo>
                    <a:pt x="307924" y="137083"/>
                  </a:lnTo>
                  <a:lnTo>
                    <a:pt x="572194" y="137083"/>
                  </a:lnTo>
                  <a:lnTo>
                    <a:pt x="571434" y="135780"/>
                  </a:lnTo>
                  <a:lnTo>
                    <a:pt x="530362" y="85138"/>
                  </a:lnTo>
                  <a:lnTo>
                    <a:pt x="483567" y="48859"/>
                  </a:lnTo>
                  <a:lnTo>
                    <a:pt x="420688" y="19138"/>
                  </a:lnTo>
                  <a:lnTo>
                    <a:pt x="383789" y="8505"/>
                  </a:lnTo>
                  <a:lnTo>
                    <a:pt x="345901" y="2126"/>
                  </a:lnTo>
                  <a:lnTo>
                    <a:pt x="307022" y="0"/>
                  </a:lnTo>
                  <a:close/>
                </a:path>
                <a:path w="618490" h="619125">
                  <a:moveTo>
                    <a:pt x="572194" y="137083"/>
                  </a:moveTo>
                  <a:lnTo>
                    <a:pt x="307924" y="137083"/>
                  </a:lnTo>
                  <a:lnTo>
                    <a:pt x="323135" y="137777"/>
                  </a:lnTo>
                  <a:lnTo>
                    <a:pt x="337548" y="139860"/>
                  </a:lnTo>
                  <a:lnTo>
                    <a:pt x="375963" y="154376"/>
                  </a:lnTo>
                  <a:lnTo>
                    <a:pt x="406450" y="180238"/>
                  </a:lnTo>
                  <a:lnTo>
                    <a:pt x="436791" y="236491"/>
                  </a:lnTo>
                  <a:lnTo>
                    <a:pt x="446900" y="311899"/>
                  </a:lnTo>
                  <a:lnTo>
                    <a:pt x="445002" y="345336"/>
                  </a:lnTo>
                  <a:lnTo>
                    <a:pt x="429830" y="403537"/>
                  </a:lnTo>
                  <a:lnTo>
                    <a:pt x="396547" y="451766"/>
                  </a:lnTo>
                  <a:lnTo>
                    <a:pt x="343322" y="478597"/>
                  </a:lnTo>
                  <a:lnTo>
                    <a:pt x="310108" y="481952"/>
                  </a:lnTo>
                  <a:lnTo>
                    <a:pt x="570820" y="481952"/>
                  </a:lnTo>
                  <a:lnTo>
                    <a:pt x="579856" y="468754"/>
                  </a:lnTo>
                  <a:lnTo>
                    <a:pt x="601041" y="421070"/>
                  </a:lnTo>
                  <a:lnTo>
                    <a:pt x="613771" y="368939"/>
                  </a:lnTo>
                  <a:lnTo>
                    <a:pt x="618020" y="312343"/>
                  </a:lnTo>
                  <a:lnTo>
                    <a:pt x="617682" y="295375"/>
                  </a:lnTo>
                  <a:lnTo>
                    <a:pt x="612762" y="246938"/>
                  </a:lnTo>
                  <a:lnTo>
                    <a:pt x="604412" y="209437"/>
                  </a:lnTo>
                  <a:lnTo>
                    <a:pt x="591134" y="172377"/>
                  </a:lnTo>
                  <a:lnTo>
                    <a:pt x="589990" y="170392"/>
                  </a:lnTo>
                  <a:lnTo>
                    <a:pt x="589038" y="168325"/>
                  </a:lnTo>
                  <a:lnTo>
                    <a:pt x="580681" y="151644"/>
                  </a:lnTo>
                  <a:lnTo>
                    <a:pt x="572194" y="137083"/>
                  </a:lnTo>
                  <a:close/>
                </a:path>
              </a:pathLst>
            </a:custGeom>
            <a:solidFill>
              <a:srgbClr val="183A63"/>
            </a:solidFill>
          </p:spPr>
          <p:txBody>
            <a:bodyPr wrap="square" lIns="0" tIns="0" rIns="0" bIns="0" rtlCol="0"/>
            <a:lstStyle/>
            <a:p>
              <a:endParaRPr/>
            </a:p>
          </p:txBody>
        </p:sp>
        <p:sp>
          <p:nvSpPr>
            <p:cNvPr id="55" name="object 53">
              <a:extLst>
                <a:ext uri="{FF2B5EF4-FFF2-40B4-BE49-F238E27FC236}">
                  <a16:creationId xmlns:a16="http://schemas.microsoft.com/office/drawing/2014/main" id="{8D469745-8031-4D62-A4BC-CFC601A78444}"/>
                </a:ext>
              </a:extLst>
            </p:cNvPr>
            <p:cNvSpPr/>
            <p:nvPr/>
          </p:nvSpPr>
          <p:spPr>
            <a:xfrm>
              <a:off x="10611248" y="5588130"/>
              <a:ext cx="819150" cy="544830"/>
            </a:xfrm>
            <a:custGeom>
              <a:avLst/>
              <a:gdLst/>
              <a:ahLst/>
              <a:cxnLst/>
              <a:rect l="l" t="t" r="r" b="b"/>
              <a:pathLst>
                <a:path w="819150" h="544829">
                  <a:moveTo>
                    <a:pt x="353352" y="209219"/>
                  </a:moveTo>
                  <a:lnTo>
                    <a:pt x="110210" y="209219"/>
                  </a:lnTo>
                  <a:lnTo>
                    <a:pt x="112211" y="225118"/>
                  </a:lnTo>
                  <a:lnTo>
                    <a:pt x="113653" y="241322"/>
                  </a:lnTo>
                  <a:lnTo>
                    <a:pt x="114527" y="257825"/>
                  </a:lnTo>
                  <a:lnTo>
                    <a:pt x="114820" y="274624"/>
                  </a:lnTo>
                  <a:lnTo>
                    <a:pt x="112012" y="324236"/>
                  </a:lnTo>
                  <a:lnTo>
                    <a:pt x="103604" y="371163"/>
                  </a:lnTo>
                  <a:lnTo>
                    <a:pt x="89623" y="415337"/>
                  </a:lnTo>
                  <a:lnTo>
                    <a:pt x="70097" y="456694"/>
                  </a:lnTo>
                  <a:lnTo>
                    <a:pt x="45053" y="495169"/>
                  </a:lnTo>
                  <a:lnTo>
                    <a:pt x="14516" y="530694"/>
                  </a:lnTo>
                  <a:lnTo>
                    <a:pt x="0" y="544664"/>
                  </a:lnTo>
                  <a:lnTo>
                    <a:pt x="122593" y="544664"/>
                  </a:lnTo>
                  <a:lnTo>
                    <a:pt x="122593" y="543979"/>
                  </a:lnTo>
                  <a:lnTo>
                    <a:pt x="619988" y="543979"/>
                  </a:lnTo>
                  <a:lnTo>
                    <a:pt x="646087" y="543629"/>
                  </a:lnTo>
                  <a:lnTo>
                    <a:pt x="687430" y="540828"/>
                  </a:lnTo>
                  <a:lnTo>
                    <a:pt x="732022" y="529427"/>
                  </a:lnTo>
                  <a:lnTo>
                    <a:pt x="778814" y="497153"/>
                  </a:lnTo>
                  <a:lnTo>
                    <a:pt x="806101" y="454695"/>
                  </a:lnTo>
                  <a:lnTo>
                    <a:pt x="817349" y="413836"/>
                  </a:lnTo>
                  <a:lnTo>
                    <a:pt x="817386" y="413257"/>
                  </a:lnTo>
                  <a:lnTo>
                    <a:pt x="134899" y="413257"/>
                  </a:lnTo>
                  <a:lnTo>
                    <a:pt x="134899" y="339928"/>
                  </a:lnTo>
                  <a:lnTo>
                    <a:pt x="353352" y="339928"/>
                  </a:lnTo>
                  <a:lnTo>
                    <a:pt x="353352" y="209219"/>
                  </a:lnTo>
                  <a:close/>
                </a:path>
                <a:path w="819150" h="544829">
                  <a:moveTo>
                    <a:pt x="565937" y="337159"/>
                  </a:moveTo>
                  <a:lnTo>
                    <a:pt x="419214" y="337159"/>
                  </a:lnTo>
                  <a:lnTo>
                    <a:pt x="419214" y="413257"/>
                  </a:lnTo>
                  <a:lnTo>
                    <a:pt x="565937" y="413257"/>
                  </a:lnTo>
                  <a:lnTo>
                    <a:pt x="565937" y="337159"/>
                  </a:lnTo>
                  <a:close/>
                </a:path>
                <a:path w="819150" h="544829">
                  <a:moveTo>
                    <a:pt x="600316" y="0"/>
                  </a:moveTo>
                  <a:lnTo>
                    <a:pt x="419201" y="0"/>
                  </a:lnTo>
                  <a:lnTo>
                    <a:pt x="419201" y="130708"/>
                  </a:lnTo>
                  <a:lnTo>
                    <a:pt x="606323" y="130708"/>
                  </a:lnTo>
                  <a:lnTo>
                    <a:pt x="628109" y="133001"/>
                  </a:lnTo>
                  <a:lnTo>
                    <a:pt x="643670" y="139879"/>
                  </a:lnTo>
                  <a:lnTo>
                    <a:pt x="653007" y="151341"/>
                  </a:lnTo>
                  <a:lnTo>
                    <a:pt x="656120" y="167385"/>
                  </a:lnTo>
                  <a:lnTo>
                    <a:pt x="655241" y="176863"/>
                  </a:lnTo>
                  <a:lnTo>
                    <a:pt x="623989" y="204095"/>
                  </a:lnTo>
                  <a:lnTo>
                    <a:pt x="597903" y="206438"/>
                  </a:lnTo>
                  <a:lnTo>
                    <a:pt x="419201" y="206438"/>
                  </a:lnTo>
                  <a:lnTo>
                    <a:pt x="419201" y="337159"/>
                  </a:lnTo>
                  <a:lnTo>
                    <a:pt x="597484" y="337159"/>
                  </a:lnTo>
                  <a:lnTo>
                    <a:pt x="610407" y="337707"/>
                  </a:lnTo>
                  <a:lnTo>
                    <a:pt x="647330" y="357274"/>
                  </a:lnTo>
                  <a:lnTo>
                    <a:pt x="650494" y="373811"/>
                  </a:lnTo>
                  <a:lnTo>
                    <a:pt x="647205" y="391071"/>
                  </a:lnTo>
                  <a:lnTo>
                    <a:pt x="637343" y="403398"/>
                  </a:lnTo>
                  <a:lnTo>
                    <a:pt x="620908" y="410793"/>
                  </a:lnTo>
                  <a:lnTo>
                    <a:pt x="597903" y="413257"/>
                  </a:lnTo>
                  <a:lnTo>
                    <a:pt x="817386" y="413257"/>
                  </a:lnTo>
                  <a:lnTo>
                    <a:pt x="813560" y="350723"/>
                  </a:lnTo>
                  <a:lnTo>
                    <a:pt x="771993" y="289553"/>
                  </a:lnTo>
                  <a:lnTo>
                    <a:pt x="735622" y="269798"/>
                  </a:lnTo>
                  <a:lnTo>
                    <a:pt x="754337" y="258371"/>
                  </a:lnTo>
                  <a:lnTo>
                    <a:pt x="783547" y="232672"/>
                  </a:lnTo>
                  <a:lnTo>
                    <a:pt x="807754" y="185419"/>
                  </a:lnTo>
                  <a:lnTo>
                    <a:pt x="812330" y="145465"/>
                  </a:lnTo>
                  <a:lnTo>
                    <a:pt x="811225" y="126263"/>
                  </a:lnTo>
                  <a:lnTo>
                    <a:pt x="794651" y="72542"/>
                  </a:lnTo>
                  <a:lnTo>
                    <a:pt x="766040" y="35841"/>
                  </a:lnTo>
                  <a:lnTo>
                    <a:pt x="726789" y="12907"/>
                  </a:lnTo>
                  <a:lnTo>
                    <a:pt x="681172" y="2802"/>
                  </a:lnTo>
                  <a:lnTo>
                    <a:pt x="632186" y="311"/>
                  </a:lnTo>
                  <a:lnTo>
                    <a:pt x="600316" y="0"/>
                  </a:lnTo>
                  <a:close/>
                </a:path>
                <a:path w="819150" h="544829">
                  <a:moveTo>
                    <a:pt x="565937" y="130708"/>
                  </a:moveTo>
                  <a:lnTo>
                    <a:pt x="419214" y="130708"/>
                  </a:lnTo>
                  <a:lnTo>
                    <a:pt x="419214" y="206438"/>
                  </a:lnTo>
                  <a:lnTo>
                    <a:pt x="565937" y="206438"/>
                  </a:lnTo>
                  <a:lnTo>
                    <a:pt x="565937" y="130708"/>
                  </a:lnTo>
                  <a:close/>
                </a:path>
              </a:pathLst>
            </a:custGeom>
            <a:solidFill>
              <a:srgbClr val="F0A121"/>
            </a:solidFill>
          </p:spPr>
          <p:txBody>
            <a:bodyPr wrap="square" lIns="0" tIns="0" rIns="0" bIns="0" rtlCol="0"/>
            <a:lstStyle/>
            <a:p>
              <a:endParaRPr/>
            </a:p>
          </p:txBody>
        </p:sp>
      </p:grpSp>
      <p:sp>
        <p:nvSpPr>
          <p:cNvPr id="56" name="object 64">
            <a:extLst>
              <a:ext uri="{FF2B5EF4-FFF2-40B4-BE49-F238E27FC236}">
                <a16:creationId xmlns:a16="http://schemas.microsoft.com/office/drawing/2014/main" id="{BEA097B7-ABD1-4761-8F3E-DD2CC62BBD63}"/>
              </a:ext>
            </a:extLst>
          </p:cNvPr>
          <p:cNvSpPr txBox="1">
            <a:spLocks/>
          </p:cNvSpPr>
          <p:nvPr/>
        </p:nvSpPr>
        <p:spPr>
          <a:xfrm>
            <a:off x="140968" y="76200"/>
            <a:ext cx="11212832"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kern="0" spc="145" dirty="0">
                <a:solidFill>
                  <a:schemeClr val="bg1"/>
                </a:solidFill>
                <a:latin typeface="Calibri"/>
                <a:cs typeface="Calibri"/>
              </a:rPr>
              <a:t>Leading Remotely</a:t>
            </a:r>
            <a:endParaRPr lang="en-US" sz="2800" kern="0" dirty="0">
              <a:solidFill>
                <a:schemeClr val="bg1"/>
              </a:solidFill>
              <a:latin typeface="Calibri"/>
              <a:cs typeface="Calibri"/>
            </a:endParaRPr>
          </a:p>
        </p:txBody>
      </p:sp>
    </p:spTree>
    <p:extLst>
      <p:ext uri="{BB962C8B-B14F-4D97-AF65-F5344CB8AC3E}">
        <p14:creationId xmlns:p14="http://schemas.microsoft.com/office/powerpoint/2010/main" val="63976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27A8-8C51-40A8-96E7-428BF6E0910B}"/>
              </a:ext>
            </a:extLst>
          </p:cNvPr>
          <p:cNvSpPr>
            <a:spLocks noGrp="1"/>
          </p:cNvSpPr>
          <p:nvPr>
            <p:ph type="ctrTitle"/>
          </p:nvPr>
        </p:nvSpPr>
        <p:spPr>
          <a:xfrm>
            <a:off x="2971800" y="2209800"/>
            <a:ext cx="5715000" cy="1107996"/>
          </a:xfrm>
        </p:spPr>
        <p:txBody>
          <a:bodyPr/>
          <a:lstStyle/>
          <a:p>
            <a:r>
              <a:rPr lang="en-US" sz="3600" b="1" dirty="0">
                <a:solidFill>
                  <a:srgbClr val="002060"/>
                </a:solidFill>
              </a:rPr>
              <a:t>Thank you for having us!</a:t>
            </a:r>
          </a:p>
        </p:txBody>
      </p:sp>
      <p:sp>
        <p:nvSpPr>
          <p:cNvPr id="3" name="Subtitle 2">
            <a:extLst>
              <a:ext uri="{FF2B5EF4-FFF2-40B4-BE49-F238E27FC236}">
                <a16:creationId xmlns:a16="http://schemas.microsoft.com/office/drawing/2014/main" id="{78B5B039-300D-41FB-B19B-61FF92D7B3D4}"/>
              </a:ext>
            </a:extLst>
          </p:cNvPr>
          <p:cNvSpPr>
            <a:spLocks noGrp="1"/>
          </p:cNvSpPr>
          <p:nvPr>
            <p:ph type="subTitle" idx="4"/>
          </p:nvPr>
        </p:nvSpPr>
        <p:spPr>
          <a:xfrm>
            <a:off x="3086100" y="3265720"/>
            <a:ext cx="5715000" cy="426720"/>
          </a:xfrm>
        </p:spPr>
        <p:txBody>
          <a:bodyPr/>
          <a:lstStyle/>
          <a:p>
            <a:r>
              <a:rPr lang="en-US" sz="2800" dirty="0">
                <a:solidFill>
                  <a:srgbClr val="F0A121"/>
                </a:solidFill>
              </a:rPr>
              <a:t>Stay well!  We’ll ride this out together!</a:t>
            </a:r>
          </a:p>
        </p:txBody>
      </p:sp>
      <p:sp>
        <p:nvSpPr>
          <p:cNvPr id="5" name="Slide Number Placeholder 4">
            <a:extLst>
              <a:ext uri="{FF2B5EF4-FFF2-40B4-BE49-F238E27FC236}">
                <a16:creationId xmlns:a16="http://schemas.microsoft.com/office/drawing/2014/main" id="{13ADC801-7E1D-48D9-8C21-AE50204534C0}"/>
              </a:ext>
            </a:extLst>
          </p:cNvPr>
          <p:cNvSpPr>
            <a:spLocks noGrp="1"/>
          </p:cNvSpPr>
          <p:nvPr>
            <p:ph type="sldNum" sz="quarter" idx="7"/>
          </p:nvPr>
        </p:nvSpPr>
        <p:spPr/>
        <p:txBody>
          <a:bodyPr/>
          <a:lstStyle/>
          <a:p>
            <a:fld id="{B6F15528-21DE-4FAA-801E-634DDDAF4B2B}" type="slidenum">
              <a:rPr lang="en-US" smtClean="0"/>
              <a:t>10</a:t>
            </a:fld>
            <a:endParaRPr lang="en-US"/>
          </a:p>
        </p:txBody>
      </p:sp>
      <p:grpSp>
        <p:nvGrpSpPr>
          <p:cNvPr id="6" name="Group 5">
            <a:extLst>
              <a:ext uri="{FF2B5EF4-FFF2-40B4-BE49-F238E27FC236}">
                <a16:creationId xmlns:a16="http://schemas.microsoft.com/office/drawing/2014/main" id="{910936CC-5E0A-40B0-85F3-DC563E618E11}"/>
              </a:ext>
            </a:extLst>
          </p:cNvPr>
          <p:cNvGrpSpPr/>
          <p:nvPr/>
        </p:nvGrpSpPr>
        <p:grpSpPr>
          <a:xfrm>
            <a:off x="9755108" y="5550410"/>
            <a:ext cx="1675290" cy="850605"/>
            <a:chOff x="9755108" y="5550410"/>
            <a:chExt cx="1675290" cy="850605"/>
          </a:xfrm>
        </p:grpSpPr>
        <p:sp>
          <p:nvSpPr>
            <p:cNvPr id="7" name="object 4">
              <a:extLst>
                <a:ext uri="{FF2B5EF4-FFF2-40B4-BE49-F238E27FC236}">
                  <a16:creationId xmlns:a16="http://schemas.microsoft.com/office/drawing/2014/main" id="{4CFD68C7-F1DB-4433-85EF-94341BD0C671}"/>
                </a:ext>
              </a:extLst>
            </p:cNvPr>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8" name="object 5">
              <a:extLst>
                <a:ext uri="{FF2B5EF4-FFF2-40B4-BE49-F238E27FC236}">
                  <a16:creationId xmlns:a16="http://schemas.microsoft.com/office/drawing/2014/main" id="{94A5FF51-D159-4A95-A526-465E42A14E09}"/>
                </a:ext>
              </a:extLst>
            </p:cNvPr>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9" name="object 6">
              <a:extLst>
                <a:ext uri="{FF2B5EF4-FFF2-40B4-BE49-F238E27FC236}">
                  <a16:creationId xmlns:a16="http://schemas.microsoft.com/office/drawing/2014/main" id="{4FFA2871-CC77-4961-B3EC-A8CB1B194409}"/>
                </a:ext>
              </a:extLst>
            </p:cNvPr>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0" name="object 7">
              <a:extLst>
                <a:ext uri="{FF2B5EF4-FFF2-40B4-BE49-F238E27FC236}">
                  <a16:creationId xmlns:a16="http://schemas.microsoft.com/office/drawing/2014/main" id="{A0863BFA-F6F3-45A3-9206-9879497C0E15}"/>
                </a:ext>
              </a:extLst>
            </p:cNvPr>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11" name="object 8">
              <a:extLst>
                <a:ext uri="{FF2B5EF4-FFF2-40B4-BE49-F238E27FC236}">
                  <a16:creationId xmlns:a16="http://schemas.microsoft.com/office/drawing/2014/main" id="{930FF464-60F2-4D8E-8FCB-D3E03B0FB4FC}"/>
                </a:ext>
              </a:extLst>
            </p:cNvPr>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12" name="object 9">
              <a:extLst>
                <a:ext uri="{FF2B5EF4-FFF2-40B4-BE49-F238E27FC236}">
                  <a16:creationId xmlns:a16="http://schemas.microsoft.com/office/drawing/2014/main" id="{138589B1-14C1-4543-9EC2-B024AACBD396}"/>
                </a:ext>
              </a:extLst>
            </p:cNvPr>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13" name="object 10">
              <a:extLst>
                <a:ext uri="{FF2B5EF4-FFF2-40B4-BE49-F238E27FC236}">
                  <a16:creationId xmlns:a16="http://schemas.microsoft.com/office/drawing/2014/main" id="{E5132443-6E6B-410C-BD59-653313A00DB3}"/>
                </a:ext>
              </a:extLst>
            </p:cNvPr>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4" name="object 11">
              <a:extLst>
                <a:ext uri="{FF2B5EF4-FFF2-40B4-BE49-F238E27FC236}">
                  <a16:creationId xmlns:a16="http://schemas.microsoft.com/office/drawing/2014/main" id="{F0437040-6B64-493C-BCC2-7377DE22D25F}"/>
                </a:ext>
              </a:extLst>
            </p:cNvPr>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15" name="object 12">
              <a:extLst>
                <a:ext uri="{FF2B5EF4-FFF2-40B4-BE49-F238E27FC236}">
                  <a16:creationId xmlns:a16="http://schemas.microsoft.com/office/drawing/2014/main" id="{792C1E43-487F-44A2-A31B-7608A01E3A13}"/>
                </a:ext>
              </a:extLst>
            </p:cNvPr>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16" name="object 13">
              <a:extLst>
                <a:ext uri="{FF2B5EF4-FFF2-40B4-BE49-F238E27FC236}">
                  <a16:creationId xmlns:a16="http://schemas.microsoft.com/office/drawing/2014/main" id="{AD82199B-7508-4EDE-BC85-95B39FBF5BD9}"/>
                </a:ext>
              </a:extLst>
            </p:cNvPr>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7" name="object 14">
              <a:extLst>
                <a:ext uri="{FF2B5EF4-FFF2-40B4-BE49-F238E27FC236}">
                  <a16:creationId xmlns:a16="http://schemas.microsoft.com/office/drawing/2014/main" id="{09E24A8F-2C3B-41C1-ACAD-16FC344B90D9}"/>
                </a:ext>
              </a:extLst>
            </p:cNvPr>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18" name="object 15">
              <a:extLst>
                <a:ext uri="{FF2B5EF4-FFF2-40B4-BE49-F238E27FC236}">
                  <a16:creationId xmlns:a16="http://schemas.microsoft.com/office/drawing/2014/main" id="{B564E167-8AA6-4DC6-9B7B-257A0D37B953}"/>
                </a:ext>
              </a:extLst>
            </p:cNvPr>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19" name="object 16">
              <a:extLst>
                <a:ext uri="{FF2B5EF4-FFF2-40B4-BE49-F238E27FC236}">
                  <a16:creationId xmlns:a16="http://schemas.microsoft.com/office/drawing/2014/main" id="{AC267810-33CD-4BEC-A4FC-B92E1EFA3981}"/>
                </a:ext>
              </a:extLst>
            </p:cNvPr>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20" name="object 17">
              <a:extLst>
                <a:ext uri="{FF2B5EF4-FFF2-40B4-BE49-F238E27FC236}">
                  <a16:creationId xmlns:a16="http://schemas.microsoft.com/office/drawing/2014/main" id="{FE3B8DDE-AB98-4864-AE75-4E077E48D4C0}"/>
                </a:ext>
              </a:extLst>
            </p:cNvPr>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21" name="object 18">
              <a:extLst>
                <a:ext uri="{FF2B5EF4-FFF2-40B4-BE49-F238E27FC236}">
                  <a16:creationId xmlns:a16="http://schemas.microsoft.com/office/drawing/2014/main" id="{90DD3DCB-4EC9-4A01-B7A7-7DD35A62BC44}"/>
                </a:ext>
              </a:extLst>
            </p:cNvPr>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22" name="object 19">
              <a:extLst>
                <a:ext uri="{FF2B5EF4-FFF2-40B4-BE49-F238E27FC236}">
                  <a16:creationId xmlns:a16="http://schemas.microsoft.com/office/drawing/2014/main" id="{E71F151E-3949-4D17-9738-9FB7306742B4}"/>
                </a:ext>
              </a:extLst>
            </p:cNvPr>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23" name="object 20">
              <a:extLst>
                <a:ext uri="{FF2B5EF4-FFF2-40B4-BE49-F238E27FC236}">
                  <a16:creationId xmlns:a16="http://schemas.microsoft.com/office/drawing/2014/main" id="{E0DFF500-C048-401E-A2A6-5582ECF824B9}"/>
                </a:ext>
              </a:extLst>
            </p:cNvPr>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24" name="object 21">
              <a:extLst>
                <a:ext uri="{FF2B5EF4-FFF2-40B4-BE49-F238E27FC236}">
                  <a16:creationId xmlns:a16="http://schemas.microsoft.com/office/drawing/2014/main" id="{78B886DC-5BC5-4738-9575-8FDE7AF1F49A}"/>
                </a:ext>
              </a:extLst>
            </p:cNvPr>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25" name="object 22">
              <a:extLst>
                <a:ext uri="{FF2B5EF4-FFF2-40B4-BE49-F238E27FC236}">
                  <a16:creationId xmlns:a16="http://schemas.microsoft.com/office/drawing/2014/main" id="{BCF67B19-16CB-4F6A-8643-88932B49EFE6}"/>
                </a:ext>
              </a:extLst>
            </p:cNvPr>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26" name="object 23">
              <a:extLst>
                <a:ext uri="{FF2B5EF4-FFF2-40B4-BE49-F238E27FC236}">
                  <a16:creationId xmlns:a16="http://schemas.microsoft.com/office/drawing/2014/main" id="{17AE25DC-1E79-47EE-A831-D1101468B501}"/>
                </a:ext>
              </a:extLst>
            </p:cNvPr>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27" name="object 24">
              <a:extLst>
                <a:ext uri="{FF2B5EF4-FFF2-40B4-BE49-F238E27FC236}">
                  <a16:creationId xmlns:a16="http://schemas.microsoft.com/office/drawing/2014/main" id="{719FC7C1-C885-45AC-9D1A-4EC67A47D99D}"/>
                </a:ext>
              </a:extLst>
            </p:cNvPr>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28" name="object 25">
              <a:extLst>
                <a:ext uri="{FF2B5EF4-FFF2-40B4-BE49-F238E27FC236}">
                  <a16:creationId xmlns:a16="http://schemas.microsoft.com/office/drawing/2014/main" id="{34FAA19A-67A6-4640-A6C5-E60D73F78975}"/>
                </a:ext>
              </a:extLst>
            </p:cNvPr>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29" name="object 26">
              <a:extLst>
                <a:ext uri="{FF2B5EF4-FFF2-40B4-BE49-F238E27FC236}">
                  <a16:creationId xmlns:a16="http://schemas.microsoft.com/office/drawing/2014/main" id="{F86A68F7-AAA9-4967-AF74-DAF797670246}"/>
                </a:ext>
              </a:extLst>
            </p:cNvPr>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30" name="object 27">
              <a:extLst>
                <a:ext uri="{FF2B5EF4-FFF2-40B4-BE49-F238E27FC236}">
                  <a16:creationId xmlns:a16="http://schemas.microsoft.com/office/drawing/2014/main" id="{B17BCFF6-0A8E-41DB-B1E5-F3A5B375A12C}"/>
                </a:ext>
              </a:extLst>
            </p:cNvPr>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31" name="object 28">
              <a:extLst>
                <a:ext uri="{FF2B5EF4-FFF2-40B4-BE49-F238E27FC236}">
                  <a16:creationId xmlns:a16="http://schemas.microsoft.com/office/drawing/2014/main" id="{64DACB13-2D2A-4D9F-81ED-E5118798AF16}"/>
                </a:ext>
              </a:extLst>
            </p:cNvPr>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32" name="object 29">
              <a:extLst>
                <a:ext uri="{FF2B5EF4-FFF2-40B4-BE49-F238E27FC236}">
                  <a16:creationId xmlns:a16="http://schemas.microsoft.com/office/drawing/2014/main" id="{03E0BF1B-977C-407D-A198-4262F496A3A4}"/>
                </a:ext>
              </a:extLst>
            </p:cNvPr>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3" name="object 30">
              <a:extLst>
                <a:ext uri="{FF2B5EF4-FFF2-40B4-BE49-F238E27FC236}">
                  <a16:creationId xmlns:a16="http://schemas.microsoft.com/office/drawing/2014/main" id="{CED5EAB3-BC57-48FA-B292-BD7A8ACAD8C8}"/>
                </a:ext>
              </a:extLst>
            </p:cNvPr>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34" name="object 31">
              <a:extLst>
                <a:ext uri="{FF2B5EF4-FFF2-40B4-BE49-F238E27FC236}">
                  <a16:creationId xmlns:a16="http://schemas.microsoft.com/office/drawing/2014/main" id="{75465242-024F-4756-BE0D-9AD285D60ABB}"/>
                </a:ext>
              </a:extLst>
            </p:cNvPr>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35" name="object 32">
              <a:extLst>
                <a:ext uri="{FF2B5EF4-FFF2-40B4-BE49-F238E27FC236}">
                  <a16:creationId xmlns:a16="http://schemas.microsoft.com/office/drawing/2014/main" id="{658515DE-6416-45C3-AA48-CFA6E2B7C8C0}"/>
                </a:ext>
              </a:extLst>
            </p:cNvPr>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36" name="object 33">
              <a:extLst>
                <a:ext uri="{FF2B5EF4-FFF2-40B4-BE49-F238E27FC236}">
                  <a16:creationId xmlns:a16="http://schemas.microsoft.com/office/drawing/2014/main" id="{2F03F2A6-D8C9-424D-9478-E13572247C66}"/>
                </a:ext>
              </a:extLst>
            </p:cNvPr>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7" name="object 34">
              <a:extLst>
                <a:ext uri="{FF2B5EF4-FFF2-40B4-BE49-F238E27FC236}">
                  <a16:creationId xmlns:a16="http://schemas.microsoft.com/office/drawing/2014/main" id="{64FB95A7-2014-4FCB-882E-AF0BA7A03345}"/>
                </a:ext>
              </a:extLst>
            </p:cNvPr>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38" name="object 35">
              <a:extLst>
                <a:ext uri="{FF2B5EF4-FFF2-40B4-BE49-F238E27FC236}">
                  <a16:creationId xmlns:a16="http://schemas.microsoft.com/office/drawing/2014/main" id="{0B263EFC-7BB7-4C35-8504-B3E9B96A6AFE}"/>
                </a:ext>
              </a:extLst>
            </p:cNvPr>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39" name="object 36">
              <a:extLst>
                <a:ext uri="{FF2B5EF4-FFF2-40B4-BE49-F238E27FC236}">
                  <a16:creationId xmlns:a16="http://schemas.microsoft.com/office/drawing/2014/main" id="{0BF484CF-9C27-48A2-B213-880C8C1E28AE}"/>
                </a:ext>
              </a:extLst>
            </p:cNvPr>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40" name="object 37">
              <a:extLst>
                <a:ext uri="{FF2B5EF4-FFF2-40B4-BE49-F238E27FC236}">
                  <a16:creationId xmlns:a16="http://schemas.microsoft.com/office/drawing/2014/main" id="{8CF28E59-5C98-4191-BA4E-FE122783C0A6}"/>
                </a:ext>
              </a:extLst>
            </p:cNvPr>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41" name="object 38">
              <a:extLst>
                <a:ext uri="{FF2B5EF4-FFF2-40B4-BE49-F238E27FC236}">
                  <a16:creationId xmlns:a16="http://schemas.microsoft.com/office/drawing/2014/main" id="{899C73AE-428F-41BE-9B39-2DF9CFD028F5}"/>
                </a:ext>
              </a:extLst>
            </p:cNvPr>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42" name="object 39">
              <a:extLst>
                <a:ext uri="{FF2B5EF4-FFF2-40B4-BE49-F238E27FC236}">
                  <a16:creationId xmlns:a16="http://schemas.microsoft.com/office/drawing/2014/main" id="{8986CC2B-C0D6-4ADE-928B-2D170EE16B8A}"/>
                </a:ext>
              </a:extLst>
            </p:cNvPr>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43" name="object 40">
              <a:extLst>
                <a:ext uri="{FF2B5EF4-FFF2-40B4-BE49-F238E27FC236}">
                  <a16:creationId xmlns:a16="http://schemas.microsoft.com/office/drawing/2014/main" id="{C9DC5F24-2C27-4F6E-8B00-95641E58F0B5}"/>
                </a:ext>
              </a:extLst>
            </p:cNvPr>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44" name="object 41">
              <a:extLst>
                <a:ext uri="{FF2B5EF4-FFF2-40B4-BE49-F238E27FC236}">
                  <a16:creationId xmlns:a16="http://schemas.microsoft.com/office/drawing/2014/main" id="{A6F93A5E-6115-480E-9673-0392F4C9120C}"/>
                </a:ext>
              </a:extLst>
            </p:cNvPr>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45" name="object 42">
              <a:extLst>
                <a:ext uri="{FF2B5EF4-FFF2-40B4-BE49-F238E27FC236}">
                  <a16:creationId xmlns:a16="http://schemas.microsoft.com/office/drawing/2014/main" id="{C1F2F2DC-EB62-435E-BB1D-530F0EF719A5}"/>
                </a:ext>
              </a:extLst>
            </p:cNvPr>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46" name="object 43">
              <a:extLst>
                <a:ext uri="{FF2B5EF4-FFF2-40B4-BE49-F238E27FC236}">
                  <a16:creationId xmlns:a16="http://schemas.microsoft.com/office/drawing/2014/main" id="{380DB70C-3F44-499F-8E88-190F07C8FC58}"/>
                </a:ext>
              </a:extLst>
            </p:cNvPr>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47" name="object 44">
              <a:extLst>
                <a:ext uri="{FF2B5EF4-FFF2-40B4-BE49-F238E27FC236}">
                  <a16:creationId xmlns:a16="http://schemas.microsoft.com/office/drawing/2014/main" id="{FF933363-CA94-4AFD-833A-36210552F938}"/>
                </a:ext>
              </a:extLst>
            </p:cNvPr>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48" name="object 45">
              <a:extLst>
                <a:ext uri="{FF2B5EF4-FFF2-40B4-BE49-F238E27FC236}">
                  <a16:creationId xmlns:a16="http://schemas.microsoft.com/office/drawing/2014/main" id="{EF130BFA-2034-4389-A894-1C3E6E6FD4E9}"/>
                </a:ext>
              </a:extLst>
            </p:cNvPr>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49" name="object 46">
              <a:extLst>
                <a:ext uri="{FF2B5EF4-FFF2-40B4-BE49-F238E27FC236}">
                  <a16:creationId xmlns:a16="http://schemas.microsoft.com/office/drawing/2014/main" id="{A81A53AC-47C4-4D8E-9C2F-7D9CBDD932CB}"/>
                </a:ext>
              </a:extLst>
            </p:cNvPr>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50" name="object 47">
              <a:extLst>
                <a:ext uri="{FF2B5EF4-FFF2-40B4-BE49-F238E27FC236}">
                  <a16:creationId xmlns:a16="http://schemas.microsoft.com/office/drawing/2014/main" id="{B9547F52-DE88-4B96-808F-94B506C300EB}"/>
                </a:ext>
              </a:extLst>
            </p:cNvPr>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51" name="object 48">
              <a:extLst>
                <a:ext uri="{FF2B5EF4-FFF2-40B4-BE49-F238E27FC236}">
                  <a16:creationId xmlns:a16="http://schemas.microsoft.com/office/drawing/2014/main" id="{1545E7E6-5FFB-41F7-8036-6B7C84D36D83}"/>
                </a:ext>
              </a:extLst>
            </p:cNvPr>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52" name="object 49">
              <a:extLst>
                <a:ext uri="{FF2B5EF4-FFF2-40B4-BE49-F238E27FC236}">
                  <a16:creationId xmlns:a16="http://schemas.microsoft.com/office/drawing/2014/main" id="{8B71A557-BC99-4819-B4F3-087EA22E74E1}"/>
                </a:ext>
              </a:extLst>
            </p:cNvPr>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53" name="object 50">
              <a:extLst>
                <a:ext uri="{FF2B5EF4-FFF2-40B4-BE49-F238E27FC236}">
                  <a16:creationId xmlns:a16="http://schemas.microsoft.com/office/drawing/2014/main" id="{50CDFC81-1585-4E29-A59B-E4398FD18AB8}"/>
                </a:ext>
              </a:extLst>
            </p:cNvPr>
            <p:cNvSpPr/>
            <p:nvPr/>
          </p:nvSpPr>
          <p:spPr>
            <a:xfrm>
              <a:off x="10611862" y="5588129"/>
              <a:ext cx="353060" cy="130810"/>
            </a:xfrm>
            <a:custGeom>
              <a:avLst/>
              <a:gdLst/>
              <a:ahLst/>
              <a:cxnLst/>
              <a:rect l="l" t="t" r="r" b="b"/>
              <a:pathLst>
                <a:path w="353059" h="130810">
                  <a:moveTo>
                    <a:pt x="352729" y="0"/>
                  </a:moveTo>
                  <a:lnTo>
                    <a:pt x="0" y="0"/>
                  </a:lnTo>
                  <a:lnTo>
                    <a:pt x="25404" y="24991"/>
                  </a:lnTo>
                  <a:lnTo>
                    <a:pt x="47905" y="52697"/>
                  </a:lnTo>
                  <a:lnTo>
                    <a:pt x="67456" y="83105"/>
                  </a:lnTo>
                  <a:lnTo>
                    <a:pt x="84010" y="116205"/>
                  </a:lnTo>
                  <a:lnTo>
                    <a:pt x="86067" y="120954"/>
                  </a:lnTo>
                  <a:lnTo>
                    <a:pt x="89750" y="130708"/>
                  </a:lnTo>
                  <a:lnTo>
                    <a:pt x="352729" y="130708"/>
                  </a:lnTo>
                  <a:lnTo>
                    <a:pt x="352729" y="0"/>
                  </a:lnTo>
                  <a:close/>
                </a:path>
              </a:pathLst>
            </a:custGeom>
            <a:solidFill>
              <a:srgbClr val="F0A121"/>
            </a:solidFill>
          </p:spPr>
          <p:txBody>
            <a:bodyPr wrap="square" lIns="0" tIns="0" rIns="0" bIns="0" rtlCol="0"/>
            <a:lstStyle/>
            <a:p>
              <a:endParaRPr/>
            </a:p>
          </p:txBody>
        </p:sp>
        <p:sp>
          <p:nvSpPr>
            <p:cNvPr id="54" name="object 51">
              <a:extLst>
                <a:ext uri="{FF2B5EF4-FFF2-40B4-BE49-F238E27FC236}">
                  <a16:creationId xmlns:a16="http://schemas.microsoft.com/office/drawing/2014/main" id="{5B4659CA-F7BF-4AE0-A701-2023D402C191}"/>
                </a:ext>
              </a:extLst>
            </p:cNvPr>
            <p:cNvSpPr/>
            <p:nvPr/>
          </p:nvSpPr>
          <p:spPr>
            <a:xfrm>
              <a:off x="9755108" y="5588132"/>
              <a:ext cx="364490" cy="544195"/>
            </a:xfrm>
            <a:custGeom>
              <a:avLst/>
              <a:gdLst/>
              <a:ahLst/>
              <a:cxnLst/>
              <a:rect l="l" t="t" r="r" b="b"/>
              <a:pathLst>
                <a:path w="364490" h="544195">
                  <a:moveTo>
                    <a:pt x="150571" y="0"/>
                  </a:moveTo>
                  <a:lnTo>
                    <a:pt x="0" y="0"/>
                  </a:lnTo>
                  <a:lnTo>
                    <a:pt x="0" y="543979"/>
                  </a:lnTo>
                  <a:lnTo>
                    <a:pt x="242138" y="543979"/>
                  </a:lnTo>
                  <a:lnTo>
                    <a:pt x="364058" y="543991"/>
                  </a:lnTo>
                  <a:lnTo>
                    <a:pt x="358432" y="539026"/>
                  </a:lnTo>
                  <a:lnTo>
                    <a:pt x="355676" y="536409"/>
                  </a:lnTo>
                  <a:lnTo>
                    <a:pt x="329249" y="508587"/>
                  </a:lnTo>
                  <a:lnTo>
                    <a:pt x="306489" y="478758"/>
                  </a:lnTo>
                  <a:lnTo>
                    <a:pt x="287396" y="446966"/>
                  </a:lnTo>
                  <a:lnTo>
                    <a:pt x="271970" y="413257"/>
                  </a:lnTo>
                  <a:lnTo>
                    <a:pt x="150571" y="413257"/>
                  </a:lnTo>
                  <a:lnTo>
                    <a:pt x="150571" y="0"/>
                  </a:lnTo>
                  <a:close/>
                </a:path>
              </a:pathLst>
            </a:custGeom>
            <a:solidFill>
              <a:srgbClr val="F0A121"/>
            </a:solidFill>
          </p:spPr>
          <p:txBody>
            <a:bodyPr wrap="square" lIns="0" tIns="0" rIns="0" bIns="0" rtlCol="0"/>
            <a:lstStyle/>
            <a:p>
              <a:endParaRPr/>
            </a:p>
          </p:txBody>
        </p:sp>
        <p:sp>
          <p:nvSpPr>
            <p:cNvPr id="55" name="object 52">
              <a:extLst>
                <a:ext uri="{FF2B5EF4-FFF2-40B4-BE49-F238E27FC236}">
                  <a16:creationId xmlns:a16="http://schemas.microsoft.com/office/drawing/2014/main" id="{E9729234-1613-4612-BC7B-DCA816795A74}"/>
                </a:ext>
              </a:extLst>
            </p:cNvPr>
            <p:cNvSpPr/>
            <p:nvPr/>
          </p:nvSpPr>
          <p:spPr>
            <a:xfrm>
              <a:off x="10055040" y="5550410"/>
              <a:ext cx="618490" cy="619125"/>
            </a:xfrm>
            <a:custGeom>
              <a:avLst/>
              <a:gdLst/>
              <a:ahLst/>
              <a:cxnLst/>
              <a:rect l="l" t="t" r="r" b="b"/>
              <a:pathLst>
                <a:path w="618490" h="619125">
                  <a:moveTo>
                    <a:pt x="307022" y="0"/>
                  </a:moveTo>
                  <a:lnTo>
                    <a:pt x="268755" y="2130"/>
                  </a:lnTo>
                  <a:lnTo>
                    <a:pt x="214631" y="13240"/>
                  </a:lnTo>
                  <a:lnTo>
                    <a:pt x="164083" y="33146"/>
                  </a:lnTo>
                  <a:lnTo>
                    <a:pt x="124676" y="56875"/>
                  </a:lnTo>
                  <a:lnTo>
                    <a:pt x="90500" y="85291"/>
                  </a:lnTo>
                  <a:lnTo>
                    <a:pt x="61553" y="118391"/>
                  </a:lnTo>
                  <a:lnTo>
                    <a:pt x="37833" y="156171"/>
                  </a:lnTo>
                  <a:lnTo>
                    <a:pt x="21281" y="192577"/>
                  </a:lnTo>
                  <a:lnTo>
                    <a:pt x="9458" y="230663"/>
                  </a:lnTo>
                  <a:lnTo>
                    <a:pt x="2364" y="270436"/>
                  </a:lnTo>
                  <a:lnTo>
                    <a:pt x="0" y="311899"/>
                  </a:lnTo>
                  <a:lnTo>
                    <a:pt x="1915" y="349635"/>
                  </a:lnTo>
                  <a:lnTo>
                    <a:pt x="17032" y="419141"/>
                  </a:lnTo>
                  <a:lnTo>
                    <a:pt x="42469" y="473963"/>
                  </a:lnTo>
                  <a:lnTo>
                    <a:pt x="73536" y="516585"/>
                  </a:lnTo>
                  <a:lnTo>
                    <a:pt x="107241" y="549267"/>
                  </a:lnTo>
                  <a:lnTo>
                    <a:pt x="138908" y="572001"/>
                  </a:lnTo>
                  <a:lnTo>
                    <a:pt x="191225" y="597941"/>
                  </a:lnTo>
                  <a:lnTo>
                    <a:pt x="229312" y="609603"/>
                  </a:lnTo>
                  <a:lnTo>
                    <a:pt x="269954" y="616640"/>
                  </a:lnTo>
                  <a:lnTo>
                    <a:pt x="313181" y="618997"/>
                  </a:lnTo>
                  <a:lnTo>
                    <a:pt x="364891" y="615512"/>
                  </a:lnTo>
                  <a:lnTo>
                    <a:pt x="412696" y="605051"/>
                  </a:lnTo>
                  <a:lnTo>
                    <a:pt x="456597" y="587613"/>
                  </a:lnTo>
                  <a:lnTo>
                    <a:pt x="496591" y="563192"/>
                  </a:lnTo>
                  <a:lnTo>
                    <a:pt x="532676" y="531787"/>
                  </a:lnTo>
                  <a:lnTo>
                    <a:pt x="570820" y="481952"/>
                  </a:lnTo>
                  <a:lnTo>
                    <a:pt x="310108" y="481952"/>
                  </a:lnTo>
                  <a:lnTo>
                    <a:pt x="278911" y="479171"/>
                  </a:lnTo>
                  <a:lnTo>
                    <a:pt x="228546" y="456931"/>
                  </a:lnTo>
                  <a:lnTo>
                    <a:pt x="192636" y="410745"/>
                  </a:lnTo>
                  <a:lnTo>
                    <a:pt x="173510" y="345999"/>
                  </a:lnTo>
                  <a:lnTo>
                    <a:pt x="171119" y="307987"/>
                  </a:lnTo>
                  <a:lnTo>
                    <a:pt x="173180" y="271779"/>
                  </a:lnTo>
                  <a:lnTo>
                    <a:pt x="189673" y="210954"/>
                  </a:lnTo>
                  <a:lnTo>
                    <a:pt x="224288" y="164799"/>
                  </a:lnTo>
                  <a:lnTo>
                    <a:pt x="276191" y="140164"/>
                  </a:lnTo>
                  <a:lnTo>
                    <a:pt x="307924" y="137083"/>
                  </a:lnTo>
                  <a:lnTo>
                    <a:pt x="572194" y="137083"/>
                  </a:lnTo>
                  <a:lnTo>
                    <a:pt x="571434" y="135780"/>
                  </a:lnTo>
                  <a:lnTo>
                    <a:pt x="530362" y="85138"/>
                  </a:lnTo>
                  <a:lnTo>
                    <a:pt x="483567" y="48859"/>
                  </a:lnTo>
                  <a:lnTo>
                    <a:pt x="420688" y="19138"/>
                  </a:lnTo>
                  <a:lnTo>
                    <a:pt x="383789" y="8505"/>
                  </a:lnTo>
                  <a:lnTo>
                    <a:pt x="345901" y="2126"/>
                  </a:lnTo>
                  <a:lnTo>
                    <a:pt x="307022" y="0"/>
                  </a:lnTo>
                  <a:close/>
                </a:path>
                <a:path w="618490" h="619125">
                  <a:moveTo>
                    <a:pt x="572194" y="137083"/>
                  </a:moveTo>
                  <a:lnTo>
                    <a:pt x="307924" y="137083"/>
                  </a:lnTo>
                  <a:lnTo>
                    <a:pt x="323135" y="137777"/>
                  </a:lnTo>
                  <a:lnTo>
                    <a:pt x="337548" y="139860"/>
                  </a:lnTo>
                  <a:lnTo>
                    <a:pt x="375963" y="154376"/>
                  </a:lnTo>
                  <a:lnTo>
                    <a:pt x="406450" y="180238"/>
                  </a:lnTo>
                  <a:lnTo>
                    <a:pt x="436791" y="236491"/>
                  </a:lnTo>
                  <a:lnTo>
                    <a:pt x="446900" y="311899"/>
                  </a:lnTo>
                  <a:lnTo>
                    <a:pt x="445002" y="345336"/>
                  </a:lnTo>
                  <a:lnTo>
                    <a:pt x="429830" y="403537"/>
                  </a:lnTo>
                  <a:lnTo>
                    <a:pt x="396547" y="451766"/>
                  </a:lnTo>
                  <a:lnTo>
                    <a:pt x="343322" y="478597"/>
                  </a:lnTo>
                  <a:lnTo>
                    <a:pt x="310108" y="481952"/>
                  </a:lnTo>
                  <a:lnTo>
                    <a:pt x="570820" y="481952"/>
                  </a:lnTo>
                  <a:lnTo>
                    <a:pt x="579856" y="468754"/>
                  </a:lnTo>
                  <a:lnTo>
                    <a:pt x="601041" y="421070"/>
                  </a:lnTo>
                  <a:lnTo>
                    <a:pt x="613771" y="368939"/>
                  </a:lnTo>
                  <a:lnTo>
                    <a:pt x="618020" y="312343"/>
                  </a:lnTo>
                  <a:lnTo>
                    <a:pt x="617682" y="295375"/>
                  </a:lnTo>
                  <a:lnTo>
                    <a:pt x="612762" y="246938"/>
                  </a:lnTo>
                  <a:lnTo>
                    <a:pt x="604412" y="209437"/>
                  </a:lnTo>
                  <a:lnTo>
                    <a:pt x="591134" y="172377"/>
                  </a:lnTo>
                  <a:lnTo>
                    <a:pt x="589990" y="170392"/>
                  </a:lnTo>
                  <a:lnTo>
                    <a:pt x="589038" y="168325"/>
                  </a:lnTo>
                  <a:lnTo>
                    <a:pt x="580681" y="151644"/>
                  </a:lnTo>
                  <a:lnTo>
                    <a:pt x="572194" y="137083"/>
                  </a:lnTo>
                  <a:close/>
                </a:path>
              </a:pathLst>
            </a:custGeom>
            <a:solidFill>
              <a:srgbClr val="183A63"/>
            </a:solidFill>
          </p:spPr>
          <p:txBody>
            <a:bodyPr wrap="square" lIns="0" tIns="0" rIns="0" bIns="0" rtlCol="0"/>
            <a:lstStyle/>
            <a:p>
              <a:endParaRPr/>
            </a:p>
          </p:txBody>
        </p:sp>
        <p:sp>
          <p:nvSpPr>
            <p:cNvPr id="56" name="object 53">
              <a:extLst>
                <a:ext uri="{FF2B5EF4-FFF2-40B4-BE49-F238E27FC236}">
                  <a16:creationId xmlns:a16="http://schemas.microsoft.com/office/drawing/2014/main" id="{73D55A4E-B823-4216-A20C-F1B826B2E20A}"/>
                </a:ext>
              </a:extLst>
            </p:cNvPr>
            <p:cNvSpPr/>
            <p:nvPr/>
          </p:nvSpPr>
          <p:spPr>
            <a:xfrm>
              <a:off x="10611248" y="5588130"/>
              <a:ext cx="819150" cy="544830"/>
            </a:xfrm>
            <a:custGeom>
              <a:avLst/>
              <a:gdLst/>
              <a:ahLst/>
              <a:cxnLst/>
              <a:rect l="l" t="t" r="r" b="b"/>
              <a:pathLst>
                <a:path w="819150" h="544829">
                  <a:moveTo>
                    <a:pt x="353352" y="209219"/>
                  </a:moveTo>
                  <a:lnTo>
                    <a:pt x="110210" y="209219"/>
                  </a:lnTo>
                  <a:lnTo>
                    <a:pt x="112211" y="225118"/>
                  </a:lnTo>
                  <a:lnTo>
                    <a:pt x="113653" y="241322"/>
                  </a:lnTo>
                  <a:lnTo>
                    <a:pt x="114527" y="257825"/>
                  </a:lnTo>
                  <a:lnTo>
                    <a:pt x="114820" y="274624"/>
                  </a:lnTo>
                  <a:lnTo>
                    <a:pt x="112012" y="324236"/>
                  </a:lnTo>
                  <a:lnTo>
                    <a:pt x="103604" y="371163"/>
                  </a:lnTo>
                  <a:lnTo>
                    <a:pt x="89623" y="415337"/>
                  </a:lnTo>
                  <a:lnTo>
                    <a:pt x="70097" y="456694"/>
                  </a:lnTo>
                  <a:lnTo>
                    <a:pt x="45053" y="495169"/>
                  </a:lnTo>
                  <a:lnTo>
                    <a:pt x="14516" y="530694"/>
                  </a:lnTo>
                  <a:lnTo>
                    <a:pt x="0" y="544664"/>
                  </a:lnTo>
                  <a:lnTo>
                    <a:pt x="122593" y="544664"/>
                  </a:lnTo>
                  <a:lnTo>
                    <a:pt x="122593" y="543979"/>
                  </a:lnTo>
                  <a:lnTo>
                    <a:pt x="619988" y="543979"/>
                  </a:lnTo>
                  <a:lnTo>
                    <a:pt x="646087" y="543629"/>
                  </a:lnTo>
                  <a:lnTo>
                    <a:pt x="687430" y="540828"/>
                  </a:lnTo>
                  <a:lnTo>
                    <a:pt x="732022" y="529427"/>
                  </a:lnTo>
                  <a:lnTo>
                    <a:pt x="778814" y="497153"/>
                  </a:lnTo>
                  <a:lnTo>
                    <a:pt x="806101" y="454695"/>
                  </a:lnTo>
                  <a:lnTo>
                    <a:pt x="817349" y="413836"/>
                  </a:lnTo>
                  <a:lnTo>
                    <a:pt x="817386" y="413257"/>
                  </a:lnTo>
                  <a:lnTo>
                    <a:pt x="134899" y="413257"/>
                  </a:lnTo>
                  <a:lnTo>
                    <a:pt x="134899" y="339928"/>
                  </a:lnTo>
                  <a:lnTo>
                    <a:pt x="353352" y="339928"/>
                  </a:lnTo>
                  <a:lnTo>
                    <a:pt x="353352" y="209219"/>
                  </a:lnTo>
                  <a:close/>
                </a:path>
                <a:path w="819150" h="544829">
                  <a:moveTo>
                    <a:pt x="565937" y="337159"/>
                  </a:moveTo>
                  <a:lnTo>
                    <a:pt x="419214" y="337159"/>
                  </a:lnTo>
                  <a:lnTo>
                    <a:pt x="419214" y="413257"/>
                  </a:lnTo>
                  <a:lnTo>
                    <a:pt x="565937" y="413257"/>
                  </a:lnTo>
                  <a:lnTo>
                    <a:pt x="565937" y="337159"/>
                  </a:lnTo>
                  <a:close/>
                </a:path>
                <a:path w="819150" h="544829">
                  <a:moveTo>
                    <a:pt x="600316" y="0"/>
                  </a:moveTo>
                  <a:lnTo>
                    <a:pt x="419201" y="0"/>
                  </a:lnTo>
                  <a:lnTo>
                    <a:pt x="419201" y="130708"/>
                  </a:lnTo>
                  <a:lnTo>
                    <a:pt x="606323" y="130708"/>
                  </a:lnTo>
                  <a:lnTo>
                    <a:pt x="628109" y="133001"/>
                  </a:lnTo>
                  <a:lnTo>
                    <a:pt x="643670" y="139879"/>
                  </a:lnTo>
                  <a:lnTo>
                    <a:pt x="653007" y="151341"/>
                  </a:lnTo>
                  <a:lnTo>
                    <a:pt x="656120" y="167385"/>
                  </a:lnTo>
                  <a:lnTo>
                    <a:pt x="655241" y="176863"/>
                  </a:lnTo>
                  <a:lnTo>
                    <a:pt x="623989" y="204095"/>
                  </a:lnTo>
                  <a:lnTo>
                    <a:pt x="597903" y="206438"/>
                  </a:lnTo>
                  <a:lnTo>
                    <a:pt x="419201" y="206438"/>
                  </a:lnTo>
                  <a:lnTo>
                    <a:pt x="419201" y="337159"/>
                  </a:lnTo>
                  <a:lnTo>
                    <a:pt x="597484" y="337159"/>
                  </a:lnTo>
                  <a:lnTo>
                    <a:pt x="610407" y="337707"/>
                  </a:lnTo>
                  <a:lnTo>
                    <a:pt x="647330" y="357274"/>
                  </a:lnTo>
                  <a:lnTo>
                    <a:pt x="650494" y="373811"/>
                  </a:lnTo>
                  <a:lnTo>
                    <a:pt x="647205" y="391071"/>
                  </a:lnTo>
                  <a:lnTo>
                    <a:pt x="637343" y="403398"/>
                  </a:lnTo>
                  <a:lnTo>
                    <a:pt x="620908" y="410793"/>
                  </a:lnTo>
                  <a:lnTo>
                    <a:pt x="597903" y="413257"/>
                  </a:lnTo>
                  <a:lnTo>
                    <a:pt x="817386" y="413257"/>
                  </a:lnTo>
                  <a:lnTo>
                    <a:pt x="813560" y="350723"/>
                  </a:lnTo>
                  <a:lnTo>
                    <a:pt x="771993" y="289553"/>
                  </a:lnTo>
                  <a:lnTo>
                    <a:pt x="735622" y="269798"/>
                  </a:lnTo>
                  <a:lnTo>
                    <a:pt x="754337" y="258371"/>
                  </a:lnTo>
                  <a:lnTo>
                    <a:pt x="783547" y="232672"/>
                  </a:lnTo>
                  <a:lnTo>
                    <a:pt x="807754" y="185419"/>
                  </a:lnTo>
                  <a:lnTo>
                    <a:pt x="812330" y="145465"/>
                  </a:lnTo>
                  <a:lnTo>
                    <a:pt x="811225" y="126263"/>
                  </a:lnTo>
                  <a:lnTo>
                    <a:pt x="794651" y="72542"/>
                  </a:lnTo>
                  <a:lnTo>
                    <a:pt x="766040" y="35841"/>
                  </a:lnTo>
                  <a:lnTo>
                    <a:pt x="726789" y="12907"/>
                  </a:lnTo>
                  <a:lnTo>
                    <a:pt x="681172" y="2802"/>
                  </a:lnTo>
                  <a:lnTo>
                    <a:pt x="632186" y="311"/>
                  </a:lnTo>
                  <a:lnTo>
                    <a:pt x="600316" y="0"/>
                  </a:lnTo>
                  <a:close/>
                </a:path>
                <a:path w="819150" h="544829">
                  <a:moveTo>
                    <a:pt x="565937" y="130708"/>
                  </a:moveTo>
                  <a:lnTo>
                    <a:pt x="419214" y="130708"/>
                  </a:lnTo>
                  <a:lnTo>
                    <a:pt x="419214" y="206438"/>
                  </a:lnTo>
                  <a:lnTo>
                    <a:pt x="565937" y="206438"/>
                  </a:lnTo>
                  <a:lnTo>
                    <a:pt x="565937" y="130708"/>
                  </a:lnTo>
                  <a:close/>
                </a:path>
              </a:pathLst>
            </a:custGeom>
            <a:solidFill>
              <a:srgbClr val="F0A121"/>
            </a:solidFill>
          </p:spPr>
          <p:txBody>
            <a:bodyPr wrap="square" lIns="0" tIns="0" rIns="0" bIns="0" rtlCol="0"/>
            <a:lstStyle/>
            <a:p>
              <a:endParaRPr/>
            </a:p>
          </p:txBody>
        </p:sp>
      </p:grpSp>
    </p:spTree>
    <p:extLst>
      <p:ext uri="{BB962C8B-B14F-4D97-AF65-F5344CB8AC3E}">
        <p14:creationId xmlns:p14="http://schemas.microsoft.com/office/powerpoint/2010/main" val="426257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887200" cy="589915"/>
          </a:xfrm>
          <a:custGeom>
            <a:avLst/>
            <a:gdLst/>
            <a:ahLst/>
            <a:cxnLst/>
            <a:rect l="l" t="t" r="r" b="b"/>
            <a:pathLst>
              <a:path w="11887200" h="589915">
                <a:moveTo>
                  <a:pt x="0" y="589788"/>
                </a:moveTo>
                <a:lnTo>
                  <a:pt x="11887200" y="589788"/>
                </a:lnTo>
                <a:lnTo>
                  <a:pt x="11887200" y="0"/>
                </a:lnTo>
                <a:lnTo>
                  <a:pt x="0" y="0"/>
                </a:lnTo>
                <a:lnTo>
                  <a:pt x="0" y="589788"/>
                </a:lnTo>
                <a:close/>
              </a:path>
            </a:pathLst>
          </a:custGeom>
          <a:solidFill>
            <a:srgbClr val="183A63"/>
          </a:solidFill>
        </p:spPr>
        <p:txBody>
          <a:bodyPr wrap="square" lIns="0" tIns="0" rIns="0" bIns="0" rtlCol="0"/>
          <a:lstStyle/>
          <a:p>
            <a:endParaRPr/>
          </a:p>
        </p:txBody>
      </p:sp>
      <p:sp>
        <p:nvSpPr>
          <p:cNvPr id="3" name="object 3"/>
          <p:cNvSpPr/>
          <p:nvPr/>
        </p:nvSpPr>
        <p:spPr>
          <a:xfrm>
            <a:off x="0" y="799091"/>
            <a:ext cx="11887200" cy="0"/>
          </a:xfrm>
          <a:custGeom>
            <a:avLst/>
            <a:gdLst/>
            <a:ahLst/>
            <a:cxnLst/>
            <a:rect l="l" t="t" r="r" b="b"/>
            <a:pathLst>
              <a:path w="11887200">
                <a:moveTo>
                  <a:pt x="0" y="0"/>
                </a:moveTo>
                <a:lnTo>
                  <a:pt x="11887200" y="0"/>
                </a:lnTo>
              </a:path>
            </a:pathLst>
          </a:custGeom>
          <a:ln w="101600">
            <a:solidFill>
              <a:srgbClr val="F0A121"/>
            </a:solidFill>
          </a:ln>
        </p:spPr>
        <p:txBody>
          <a:bodyPr wrap="square" lIns="0" tIns="0" rIns="0" bIns="0" rtlCol="0"/>
          <a:lstStyle/>
          <a:p>
            <a:endParaRPr/>
          </a:p>
        </p:txBody>
      </p:sp>
      <p:grpSp>
        <p:nvGrpSpPr>
          <p:cNvPr id="54" name="Group 53">
            <a:extLst>
              <a:ext uri="{FF2B5EF4-FFF2-40B4-BE49-F238E27FC236}">
                <a16:creationId xmlns:a16="http://schemas.microsoft.com/office/drawing/2014/main" id="{269AB89C-329A-4316-B23D-FA48C77A8F98}"/>
              </a:ext>
            </a:extLst>
          </p:cNvPr>
          <p:cNvGrpSpPr/>
          <p:nvPr/>
        </p:nvGrpSpPr>
        <p:grpSpPr>
          <a:xfrm>
            <a:off x="9755108" y="5550410"/>
            <a:ext cx="1675290" cy="850605"/>
            <a:chOff x="9755108" y="5550410"/>
            <a:chExt cx="1675290" cy="850605"/>
          </a:xfrm>
        </p:grpSpPr>
        <p:sp>
          <p:nvSpPr>
            <p:cNvPr id="4" name="object 4"/>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5" name="object 5"/>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6" name="object 6"/>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7" name="object 7"/>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8" name="object 8"/>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9" name="object 9"/>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10" name="object 10"/>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1" name="object 11"/>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12" name="object 12"/>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13" name="object 13"/>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4" name="object 14"/>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15" name="object 15"/>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16" name="object 16"/>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17" name="object 17"/>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8" name="object 18"/>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19" name="object 19"/>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20" name="object 20"/>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21" name="object 21"/>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22" name="object 22"/>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23" name="object 23"/>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24" name="object 24"/>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25" name="object 25"/>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26" name="object 26"/>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27" name="object 27"/>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28" name="object 28"/>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29" name="object 29"/>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0" name="object 30"/>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31" name="object 31"/>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32" name="object 32"/>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33" name="object 33"/>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4" name="object 34"/>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35" name="object 35"/>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36" name="object 36"/>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7" name="object 37"/>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38" name="object 38"/>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39" name="object 39"/>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40" name="object 40"/>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41" name="object 41"/>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42" name="object 42"/>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43" name="object 43"/>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44" name="object 44"/>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45" name="object 45"/>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46" name="object 46"/>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47" name="object 47"/>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48" name="object 48"/>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49" name="object 49"/>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50" name="object 50"/>
            <p:cNvSpPr/>
            <p:nvPr/>
          </p:nvSpPr>
          <p:spPr>
            <a:xfrm>
              <a:off x="10611862" y="5588129"/>
              <a:ext cx="353060" cy="130810"/>
            </a:xfrm>
            <a:custGeom>
              <a:avLst/>
              <a:gdLst/>
              <a:ahLst/>
              <a:cxnLst/>
              <a:rect l="l" t="t" r="r" b="b"/>
              <a:pathLst>
                <a:path w="353059" h="130810">
                  <a:moveTo>
                    <a:pt x="352729" y="0"/>
                  </a:moveTo>
                  <a:lnTo>
                    <a:pt x="0" y="0"/>
                  </a:lnTo>
                  <a:lnTo>
                    <a:pt x="25404" y="24991"/>
                  </a:lnTo>
                  <a:lnTo>
                    <a:pt x="47905" y="52697"/>
                  </a:lnTo>
                  <a:lnTo>
                    <a:pt x="67456" y="83105"/>
                  </a:lnTo>
                  <a:lnTo>
                    <a:pt x="84010" y="116205"/>
                  </a:lnTo>
                  <a:lnTo>
                    <a:pt x="86067" y="120954"/>
                  </a:lnTo>
                  <a:lnTo>
                    <a:pt x="89750" y="130708"/>
                  </a:lnTo>
                  <a:lnTo>
                    <a:pt x="352729" y="130708"/>
                  </a:lnTo>
                  <a:lnTo>
                    <a:pt x="352729" y="0"/>
                  </a:lnTo>
                  <a:close/>
                </a:path>
              </a:pathLst>
            </a:custGeom>
            <a:solidFill>
              <a:srgbClr val="F0A121"/>
            </a:solidFill>
          </p:spPr>
          <p:txBody>
            <a:bodyPr wrap="square" lIns="0" tIns="0" rIns="0" bIns="0" rtlCol="0"/>
            <a:lstStyle/>
            <a:p>
              <a:endParaRPr/>
            </a:p>
          </p:txBody>
        </p:sp>
        <p:sp>
          <p:nvSpPr>
            <p:cNvPr id="51" name="object 51"/>
            <p:cNvSpPr/>
            <p:nvPr/>
          </p:nvSpPr>
          <p:spPr>
            <a:xfrm>
              <a:off x="9755108" y="5588132"/>
              <a:ext cx="364490" cy="544195"/>
            </a:xfrm>
            <a:custGeom>
              <a:avLst/>
              <a:gdLst/>
              <a:ahLst/>
              <a:cxnLst/>
              <a:rect l="l" t="t" r="r" b="b"/>
              <a:pathLst>
                <a:path w="364490" h="544195">
                  <a:moveTo>
                    <a:pt x="150571" y="0"/>
                  </a:moveTo>
                  <a:lnTo>
                    <a:pt x="0" y="0"/>
                  </a:lnTo>
                  <a:lnTo>
                    <a:pt x="0" y="543979"/>
                  </a:lnTo>
                  <a:lnTo>
                    <a:pt x="242138" y="543979"/>
                  </a:lnTo>
                  <a:lnTo>
                    <a:pt x="364058" y="543991"/>
                  </a:lnTo>
                  <a:lnTo>
                    <a:pt x="358432" y="539026"/>
                  </a:lnTo>
                  <a:lnTo>
                    <a:pt x="355676" y="536409"/>
                  </a:lnTo>
                  <a:lnTo>
                    <a:pt x="329249" y="508587"/>
                  </a:lnTo>
                  <a:lnTo>
                    <a:pt x="306489" y="478758"/>
                  </a:lnTo>
                  <a:lnTo>
                    <a:pt x="287396" y="446966"/>
                  </a:lnTo>
                  <a:lnTo>
                    <a:pt x="271970" y="413257"/>
                  </a:lnTo>
                  <a:lnTo>
                    <a:pt x="150571" y="413257"/>
                  </a:lnTo>
                  <a:lnTo>
                    <a:pt x="150571" y="0"/>
                  </a:lnTo>
                  <a:close/>
                </a:path>
              </a:pathLst>
            </a:custGeom>
            <a:solidFill>
              <a:srgbClr val="F0A121"/>
            </a:solidFill>
          </p:spPr>
          <p:txBody>
            <a:bodyPr wrap="square" lIns="0" tIns="0" rIns="0" bIns="0" rtlCol="0"/>
            <a:lstStyle/>
            <a:p>
              <a:endParaRPr/>
            </a:p>
          </p:txBody>
        </p:sp>
        <p:sp>
          <p:nvSpPr>
            <p:cNvPr id="52" name="object 52"/>
            <p:cNvSpPr/>
            <p:nvPr/>
          </p:nvSpPr>
          <p:spPr>
            <a:xfrm>
              <a:off x="10055040" y="5550410"/>
              <a:ext cx="618490" cy="619125"/>
            </a:xfrm>
            <a:custGeom>
              <a:avLst/>
              <a:gdLst/>
              <a:ahLst/>
              <a:cxnLst/>
              <a:rect l="l" t="t" r="r" b="b"/>
              <a:pathLst>
                <a:path w="618490" h="619125">
                  <a:moveTo>
                    <a:pt x="307022" y="0"/>
                  </a:moveTo>
                  <a:lnTo>
                    <a:pt x="268755" y="2130"/>
                  </a:lnTo>
                  <a:lnTo>
                    <a:pt x="214631" y="13240"/>
                  </a:lnTo>
                  <a:lnTo>
                    <a:pt x="164083" y="33146"/>
                  </a:lnTo>
                  <a:lnTo>
                    <a:pt x="124676" y="56875"/>
                  </a:lnTo>
                  <a:lnTo>
                    <a:pt x="90500" y="85291"/>
                  </a:lnTo>
                  <a:lnTo>
                    <a:pt x="61553" y="118391"/>
                  </a:lnTo>
                  <a:lnTo>
                    <a:pt x="37833" y="156171"/>
                  </a:lnTo>
                  <a:lnTo>
                    <a:pt x="21281" y="192577"/>
                  </a:lnTo>
                  <a:lnTo>
                    <a:pt x="9458" y="230663"/>
                  </a:lnTo>
                  <a:lnTo>
                    <a:pt x="2364" y="270436"/>
                  </a:lnTo>
                  <a:lnTo>
                    <a:pt x="0" y="311899"/>
                  </a:lnTo>
                  <a:lnTo>
                    <a:pt x="1915" y="349635"/>
                  </a:lnTo>
                  <a:lnTo>
                    <a:pt x="17032" y="419141"/>
                  </a:lnTo>
                  <a:lnTo>
                    <a:pt x="42469" y="473963"/>
                  </a:lnTo>
                  <a:lnTo>
                    <a:pt x="73536" y="516585"/>
                  </a:lnTo>
                  <a:lnTo>
                    <a:pt x="107241" y="549267"/>
                  </a:lnTo>
                  <a:lnTo>
                    <a:pt x="138908" y="572001"/>
                  </a:lnTo>
                  <a:lnTo>
                    <a:pt x="191225" y="597941"/>
                  </a:lnTo>
                  <a:lnTo>
                    <a:pt x="229312" y="609603"/>
                  </a:lnTo>
                  <a:lnTo>
                    <a:pt x="269954" y="616640"/>
                  </a:lnTo>
                  <a:lnTo>
                    <a:pt x="313181" y="618997"/>
                  </a:lnTo>
                  <a:lnTo>
                    <a:pt x="364891" y="615512"/>
                  </a:lnTo>
                  <a:lnTo>
                    <a:pt x="412696" y="605051"/>
                  </a:lnTo>
                  <a:lnTo>
                    <a:pt x="456597" y="587613"/>
                  </a:lnTo>
                  <a:lnTo>
                    <a:pt x="496591" y="563192"/>
                  </a:lnTo>
                  <a:lnTo>
                    <a:pt x="532676" y="531787"/>
                  </a:lnTo>
                  <a:lnTo>
                    <a:pt x="570820" y="481952"/>
                  </a:lnTo>
                  <a:lnTo>
                    <a:pt x="310108" y="481952"/>
                  </a:lnTo>
                  <a:lnTo>
                    <a:pt x="278911" y="479171"/>
                  </a:lnTo>
                  <a:lnTo>
                    <a:pt x="228546" y="456931"/>
                  </a:lnTo>
                  <a:lnTo>
                    <a:pt x="192636" y="410745"/>
                  </a:lnTo>
                  <a:lnTo>
                    <a:pt x="173510" y="345999"/>
                  </a:lnTo>
                  <a:lnTo>
                    <a:pt x="171119" y="307987"/>
                  </a:lnTo>
                  <a:lnTo>
                    <a:pt x="173180" y="271779"/>
                  </a:lnTo>
                  <a:lnTo>
                    <a:pt x="189673" y="210954"/>
                  </a:lnTo>
                  <a:lnTo>
                    <a:pt x="224288" y="164799"/>
                  </a:lnTo>
                  <a:lnTo>
                    <a:pt x="276191" y="140164"/>
                  </a:lnTo>
                  <a:lnTo>
                    <a:pt x="307924" y="137083"/>
                  </a:lnTo>
                  <a:lnTo>
                    <a:pt x="572194" y="137083"/>
                  </a:lnTo>
                  <a:lnTo>
                    <a:pt x="571434" y="135780"/>
                  </a:lnTo>
                  <a:lnTo>
                    <a:pt x="530362" y="85138"/>
                  </a:lnTo>
                  <a:lnTo>
                    <a:pt x="483567" y="48859"/>
                  </a:lnTo>
                  <a:lnTo>
                    <a:pt x="420688" y="19138"/>
                  </a:lnTo>
                  <a:lnTo>
                    <a:pt x="383789" y="8505"/>
                  </a:lnTo>
                  <a:lnTo>
                    <a:pt x="345901" y="2126"/>
                  </a:lnTo>
                  <a:lnTo>
                    <a:pt x="307022" y="0"/>
                  </a:lnTo>
                  <a:close/>
                </a:path>
                <a:path w="618490" h="619125">
                  <a:moveTo>
                    <a:pt x="572194" y="137083"/>
                  </a:moveTo>
                  <a:lnTo>
                    <a:pt x="307924" y="137083"/>
                  </a:lnTo>
                  <a:lnTo>
                    <a:pt x="323135" y="137777"/>
                  </a:lnTo>
                  <a:lnTo>
                    <a:pt x="337548" y="139860"/>
                  </a:lnTo>
                  <a:lnTo>
                    <a:pt x="375963" y="154376"/>
                  </a:lnTo>
                  <a:lnTo>
                    <a:pt x="406450" y="180238"/>
                  </a:lnTo>
                  <a:lnTo>
                    <a:pt x="436791" y="236491"/>
                  </a:lnTo>
                  <a:lnTo>
                    <a:pt x="446900" y="311899"/>
                  </a:lnTo>
                  <a:lnTo>
                    <a:pt x="445002" y="345336"/>
                  </a:lnTo>
                  <a:lnTo>
                    <a:pt x="429830" y="403537"/>
                  </a:lnTo>
                  <a:lnTo>
                    <a:pt x="396547" y="451766"/>
                  </a:lnTo>
                  <a:lnTo>
                    <a:pt x="343322" y="478597"/>
                  </a:lnTo>
                  <a:lnTo>
                    <a:pt x="310108" y="481952"/>
                  </a:lnTo>
                  <a:lnTo>
                    <a:pt x="570820" y="481952"/>
                  </a:lnTo>
                  <a:lnTo>
                    <a:pt x="579856" y="468754"/>
                  </a:lnTo>
                  <a:lnTo>
                    <a:pt x="601041" y="421070"/>
                  </a:lnTo>
                  <a:lnTo>
                    <a:pt x="613771" y="368939"/>
                  </a:lnTo>
                  <a:lnTo>
                    <a:pt x="618020" y="312343"/>
                  </a:lnTo>
                  <a:lnTo>
                    <a:pt x="617682" y="295375"/>
                  </a:lnTo>
                  <a:lnTo>
                    <a:pt x="612762" y="246938"/>
                  </a:lnTo>
                  <a:lnTo>
                    <a:pt x="604412" y="209437"/>
                  </a:lnTo>
                  <a:lnTo>
                    <a:pt x="591134" y="172377"/>
                  </a:lnTo>
                  <a:lnTo>
                    <a:pt x="589990" y="170392"/>
                  </a:lnTo>
                  <a:lnTo>
                    <a:pt x="589038" y="168325"/>
                  </a:lnTo>
                  <a:lnTo>
                    <a:pt x="580681" y="151644"/>
                  </a:lnTo>
                  <a:lnTo>
                    <a:pt x="572194" y="137083"/>
                  </a:lnTo>
                  <a:close/>
                </a:path>
              </a:pathLst>
            </a:custGeom>
            <a:solidFill>
              <a:srgbClr val="183A63"/>
            </a:solidFill>
          </p:spPr>
          <p:txBody>
            <a:bodyPr wrap="square" lIns="0" tIns="0" rIns="0" bIns="0" rtlCol="0"/>
            <a:lstStyle/>
            <a:p>
              <a:endParaRPr/>
            </a:p>
          </p:txBody>
        </p:sp>
        <p:sp>
          <p:nvSpPr>
            <p:cNvPr id="53" name="object 53"/>
            <p:cNvSpPr/>
            <p:nvPr/>
          </p:nvSpPr>
          <p:spPr>
            <a:xfrm>
              <a:off x="10611248" y="5588130"/>
              <a:ext cx="819150" cy="544830"/>
            </a:xfrm>
            <a:custGeom>
              <a:avLst/>
              <a:gdLst/>
              <a:ahLst/>
              <a:cxnLst/>
              <a:rect l="l" t="t" r="r" b="b"/>
              <a:pathLst>
                <a:path w="819150" h="544829">
                  <a:moveTo>
                    <a:pt x="353352" y="209219"/>
                  </a:moveTo>
                  <a:lnTo>
                    <a:pt x="110210" y="209219"/>
                  </a:lnTo>
                  <a:lnTo>
                    <a:pt x="112211" y="225118"/>
                  </a:lnTo>
                  <a:lnTo>
                    <a:pt x="113653" y="241322"/>
                  </a:lnTo>
                  <a:lnTo>
                    <a:pt x="114527" y="257825"/>
                  </a:lnTo>
                  <a:lnTo>
                    <a:pt x="114820" y="274624"/>
                  </a:lnTo>
                  <a:lnTo>
                    <a:pt x="112012" y="324236"/>
                  </a:lnTo>
                  <a:lnTo>
                    <a:pt x="103604" y="371163"/>
                  </a:lnTo>
                  <a:lnTo>
                    <a:pt x="89623" y="415337"/>
                  </a:lnTo>
                  <a:lnTo>
                    <a:pt x="70097" y="456694"/>
                  </a:lnTo>
                  <a:lnTo>
                    <a:pt x="45053" y="495169"/>
                  </a:lnTo>
                  <a:lnTo>
                    <a:pt x="14516" y="530694"/>
                  </a:lnTo>
                  <a:lnTo>
                    <a:pt x="0" y="544664"/>
                  </a:lnTo>
                  <a:lnTo>
                    <a:pt x="122593" y="544664"/>
                  </a:lnTo>
                  <a:lnTo>
                    <a:pt x="122593" y="543979"/>
                  </a:lnTo>
                  <a:lnTo>
                    <a:pt x="619988" y="543979"/>
                  </a:lnTo>
                  <a:lnTo>
                    <a:pt x="646087" y="543629"/>
                  </a:lnTo>
                  <a:lnTo>
                    <a:pt x="687430" y="540828"/>
                  </a:lnTo>
                  <a:lnTo>
                    <a:pt x="732022" y="529427"/>
                  </a:lnTo>
                  <a:lnTo>
                    <a:pt x="778814" y="497153"/>
                  </a:lnTo>
                  <a:lnTo>
                    <a:pt x="806101" y="454695"/>
                  </a:lnTo>
                  <a:lnTo>
                    <a:pt x="817349" y="413836"/>
                  </a:lnTo>
                  <a:lnTo>
                    <a:pt x="817386" y="413257"/>
                  </a:lnTo>
                  <a:lnTo>
                    <a:pt x="134899" y="413257"/>
                  </a:lnTo>
                  <a:lnTo>
                    <a:pt x="134899" y="339928"/>
                  </a:lnTo>
                  <a:lnTo>
                    <a:pt x="353352" y="339928"/>
                  </a:lnTo>
                  <a:lnTo>
                    <a:pt x="353352" y="209219"/>
                  </a:lnTo>
                  <a:close/>
                </a:path>
                <a:path w="819150" h="544829">
                  <a:moveTo>
                    <a:pt x="565937" y="337159"/>
                  </a:moveTo>
                  <a:lnTo>
                    <a:pt x="419214" y="337159"/>
                  </a:lnTo>
                  <a:lnTo>
                    <a:pt x="419214" y="413257"/>
                  </a:lnTo>
                  <a:lnTo>
                    <a:pt x="565937" y="413257"/>
                  </a:lnTo>
                  <a:lnTo>
                    <a:pt x="565937" y="337159"/>
                  </a:lnTo>
                  <a:close/>
                </a:path>
                <a:path w="819150" h="544829">
                  <a:moveTo>
                    <a:pt x="600316" y="0"/>
                  </a:moveTo>
                  <a:lnTo>
                    <a:pt x="419201" y="0"/>
                  </a:lnTo>
                  <a:lnTo>
                    <a:pt x="419201" y="130708"/>
                  </a:lnTo>
                  <a:lnTo>
                    <a:pt x="606323" y="130708"/>
                  </a:lnTo>
                  <a:lnTo>
                    <a:pt x="628109" y="133001"/>
                  </a:lnTo>
                  <a:lnTo>
                    <a:pt x="643670" y="139879"/>
                  </a:lnTo>
                  <a:lnTo>
                    <a:pt x="653007" y="151341"/>
                  </a:lnTo>
                  <a:lnTo>
                    <a:pt x="656120" y="167385"/>
                  </a:lnTo>
                  <a:lnTo>
                    <a:pt x="655241" y="176863"/>
                  </a:lnTo>
                  <a:lnTo>
                    <a:pt x="623989" y="204095"/>
                  </a:lnTo>
                  <a:lnTo>
                    <a:pt x="597903" y="206438"/>
                  </a:lnTo>
                  <a:lnTo>
                    <a:pt x="419201" y="206438"/>
                  </a:lnTo>
                  <a:lnTo>
                    <a:pt x="419201" y="337159"/>
                  </a:lnTo>
                  <a:lnTo>
                    <a:pt x="597484" y="337159"/>
                  </a:lnTo>
                  <a:lnTo>
                    <a:pt x="610407" y="337707"/>
                  </a:lnTo>
                  <a:lnTo>
                    <a:pt x="647330" y="357274"/>
                  </a:lnTo>
                  <a:lnTo>
                    <a:pt x="650494" y="373811"/>
                  </a:lnTo>
                  <a:lnTo>
                    <a:pt x="647205" y="391071"/>
                  </a:lnTo>
                  <a:lnTo>
                    <a:pt x="637343" y="403398"/>
                  </a:lnTo>
                  <a:lnTo>
                    <a:pt x="620908" y="410793"/>
                  </a:lnTo>
                  <a:lnTo>
                    <a:pt x="597903" y="413257"/>
                  </a:lnTo>
                  <a:lnTo>
                    <a:pt x="817386" y="413257"/>
                  </a:lnTo>
                  <a:lnTo>
                    <a:pt x="813560" y="350723"/>
                  </a:lnTo>
                  <a:lnTo>
                    <a:pt x="771993" y="289553"/>
                  </a:lnTo>
                  <a:lnTo>
                    <a:pt x="735622" y="269798"/>
                  </a:lnTo>
                  <a:lnTo>
                    <a:pt x="754337" y="258371"/>
                  </a:lnTo>
                  <a:lnTo>
                    <a:pt x="783547" y="232672"/>
                  </a:lnTo>
                  <a:lnTo>
                    <a:pt x="807754" y="185419"/>
                  </a:lnTo>
                  <a:lnTo>
                    <a:pt x="812330" y="145465"/>
                  </a:lnTo>
                  <a:lnTo>
                    <a:pt x="811225" y="126263"/>
                  </a:lnTo>
                  <a:lnTo>
                    <a:pt x="794651" y="72542"/>
                  </a:lnTo>
                  <a:lnTo>
                    <a:pt x="766040" y="35841"/>
                  </a:lnTo>
                  <a:lnTo>
                    <a:pt x="726789" y="12907"/>
                  </a:lnTo>
                  <a:lnTo>
                    <a:pt x="681172" y="2802"/>
                  </a:lnTo>
                  <a:lnTo>
                    <a:pt x="632186" y="311"/>
                  </a:lnTo>
                  <a:lnTo>
                    <a:pt x="600316" y="0"/>
                  </a:lnTo>
                  <a:close/>
                </a:path>
                <a:path w="819150" h="544829">
                  <a:moveTo>
                    <a:pt x="565937" y="130708"/>
                  </a:moveTo>
                  <a:lnTo>
                    <a:pt x="419214" y="130708"/>
                  </a:lnTo>
                  <a:lnTo>
                    <a:pt x="419214" y="206438"/>
                  </a:lnTo>
                  <a:lnTo>
                    <a:pt x="565937" y="206438"/>
                  </a:lnTo>
                  <a:lnTo>
                    <a:pt x="565937" y="130708"/>
                  </a:lnTo>
                  <a:close/>
                </a:path>
              </a:pathLst>
            </a:custGeom>
            <a:solidFill>
              <a:srgbClr val="F0A121"/>
            </a:solidFill>
          </p:spPr>
          <p:txBody>
            <a:bodyPr wrap="square" lIns="0" tIns="0" rIns="0" bIns="0" rtlCol="0"/>
            <a:lstStyle/>
            <a:p>
              <a:endParaRPr/>
            </a:p>
          </p:txBody>
        </p:sp>
      </p:grpSp>
      <p:sp>
        <p:nvSpPr>
          <p:cNvPr id="55" name="object 64">
            <a:extLst>
              <a:ext uri="{FF2B5EF4-FFF2-40B4-BE49-F238E27FC236}">
                <a16:creationId xmlns:a16="http://schemas.microsoft.com/office/drawing/2014/main" id="{E1BC7338-483B-4E80-BF8E-B1CE2685D43A}"/>
              </a:ext>
            </a:extLst>
          </p:cNvPr>
          <p:cNvSpPr txBox="1">
            <a:spLocks/>
          </p:cNvSpPr>
          <p:nvPr/>
        </p:nvSpPr>
        <p:spPr>
          <a:xfrm>
            <a:off x="0" y="76200"/>
            <a:ext cx="113538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kern="0" spc="145" dirty="0">
                <a:solidFill>
                  <a:schemeClr val="bg1"/>
                </a:solidFill>
                <a:latin typeface="Calibri"/>
                <a:cs typeface="Calibri"/>
              </a:rPr>
              <a:t>Survey Stats</a:t>
            </a:r>
            <a:endParaRPr lang="en-US" sz="2800" kern="0" dirty="0">
              <a:solidFill>
                <a:schemeClr val="bg1"/>
              </a:solidFill>
              <a:latin typeface="Calibri"/>
              <a:cs typeface="Calibri"/>
            </a:endParaRPr>
          </a:p>
        </p:txBody>
      </p:sp>
      <p:sp>
        <p:nvSpPr>
          <p:cNvPr id="57" name="Slide Number Placeholder 56">
            <a:extLst>
              <a:ext uri="{FF2B5EF4-FFF2-40B4-BE49-F238E27FC236}">
                <a16:creationId xmlns:a16="http://schemas.microsoft.com/office/drawing/2014/main" id="{ADC08B3E-0855-024A-A503-3E2FD94681CA}"/>
              </a:ext>
            </a:extLst>
          </p:cNvPr>
          <p:cNvSpPr>
            <a:spLocks noGrp="1"/>
          </p:cNvSpPr>
          <p:nvPr>
            <p:ph type="sldNum" sz="quarter" idx="7"/>
          </p:nvPr>
        </p:nvSpPr>
        <p:spPr/>
        <p:txBody>
          <a:bodyPr/>
          <a:lstStyle/>
          <a:p>
            <a:fld id="{B6F15528-21DE-4FAA-801E-634DDDAF4B2B}" type="slidenum">
              <a:rPr lang="en-US" smtClean="0"/>
              <a:t>2</a:t>
            </a:fld>
            <a:endParaRPr lang="en-US"/>
          </a:p>
        </p:txBody>
      </p:sp>
      <p:pic>
        <p:nvPicPr>
          <p:cNvPr id="59" name="Picture 58" descr="A screenshot of a cell phone&#10;&#10;Description automatically generated">
            <a:extLst>
              <a:ext uri="{FF2B5EF4-FFF2-40B4-BE49-F238E27FC236}">
                <a16:creationId xmlns:a16="http://schemas.microsoft.com/office/drawing/2014/main" id="{BC318CCB-D007-9747-AE6F-5A57F1954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77" y="1320159"/>
            <a:ext cx="8089845" cy="5085045"/>
          </a:xfrm>
          <a:prstGeom prst="rect">
            <a:avLst/>
          </a:prstGeom>
        </p:spPr>
      </p:pic>
    </p:spTree>
    <p:extLst>
      <p:ext uri="{BB962C8B-B14F-4D97-AF65-F5344CB8AC3E}">
        <p14:creationId xmlns:p14="http://schemas.microsoft.com/office/powerpoint/2010/main" val="15665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887200" cy="589915"/>
          </a:xfrm>
          <a:custGeom>
            <a:avLst/>
            <a:gdLst/>
            <a:ahLst/>
            <a:cxnLst/>
            <a:rect l="l" t="t" r="r" b="b"/>
            <a:pathLst>
              <a:path w="11887200" h="589915">
                <a:moveTo>
                  <a:pt x="0" y="589788"/>
                </a:moveTo>
                <a:lnTo>
                  <a:pt x="11887200" y="589788"/>
                </a:lnTo>
                <a:lnTo>
                  <a:pt x="11887200" y="0"/>
                </a:lnTo>
                <a:lnTo>
                  <a:pt x="0" y="0"/>
                </a:lnTo>
                <a:lnTo>
                  <a:pt x="0" y="589788"/>
                </a:lnTo>
                <a:close/>
              </a:path>
            </a:pathLst>
          </a:custGeom>
          <a:solidFill>
            <a:srgbClr val="183A63"/>
          </a:solidFill>
        </p:spPr>
        <p:txBody>
          <a:bodyPr wrap="square" lIns="0" tIns="0" rIns="0" bIns="0" rtlCol="0"/>
          <a:lstStyle/>
          <a:p>
            <a:endParaRPr/>
          </a:p>
        </p:txBody>
      </p:sp>
      <p:sp>
        <p:nvSpPr>
          <p:cNvPr id="3" name="object 3"/>
          <p:cNvSpPr/>
          <p:nvPr/>
        </p:nvSpPr>
        <p:spPr>
          <a:xfrm>
            <a:off x="0" y="799091"/>
            <a:ext cx="11887200" cy="0"/>
          </a:xfrm>
          <a:custGeom>
            <a:avLst/>
            <a:gdLst/>
            <a:ahLst/>
            <a:cxnLst/>
            <a:rect l="l" t="t" r="r" b="b"/>
            <a:pathLst>
              <a:path w="11887200">
                <a:moveTo>
                  <a:pt x="0" y="0"/>
                </a:moveTo>
                <a:lnTo>
                  <a:pt x="11887200" y="0"/>
                </a:lnTo>
              </a:path>
            </a:pathLst>
          </a:custGeom>
          <a:ln w="101600">
            <a:solidFill>
              <a:srgbClr val="F0A121"/>
            </a:solidFill>
          </a:ln>
        </p:spPr>
        <p:txBody>
          <a:bodyPr wrap="square" lIns="0" tIns="0" rIns="0" bIns="0" rtlCol="0"/>
          <a:lstStyle/>
          <a:p>
            <a:endParaRPr/>
          </a:p>
        </p:txBody>
      </p:sp>
      <p:grpSp>
        <p:nvGrpSpPr>
          <p:cNvPr id="54" name="Group 53">
            <a:extLst>
              <a:ext uri="{FF2B5EF4-FFF2-40B4-BE49-F238E27FC236}">
                <a16:creationId xmlns:a16="http://schemas.microsoft.com/office/drawing/2014/main" id="{269AB89C-329A-4316-B23D-FA48C77A8F98}"/>
              </a:ext>
            </a:extLst>
          </p:cNvPr>
          <p:cNvGrpSpPr/>
          <p:nvPr/>
        </p:nvGrpSpPr>
        <p:grpSpPr>
          <a:xfrm>
            <a:off x="9755108" y="5550410"/>
            <a:ext cx="1675290" cy="850605"/>
            <a:chOff x="9755108" y="5550410"/>
            <a:chExt cx="1675290" cy="850605"/>
          </a:xfrm>
        </p:grpSpPr>
        <p:sp>
          <p:nvSpPr>
            <p:cNvPr id="4" name="object 4"/>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5" name="object 5"/>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6" name="object 6"/>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7" name="object 7"/>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8" name="object 8"/>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9" name="object 9"/>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10" name="object 10"/>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1" name="object 11"/>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12" name="object 12"/>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13" name="object 13"/>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4" name="object 14"/>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15" name="object 15"/>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16" name="object 16"/>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17" name="object 17"/>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8" name="object 18"/>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19" name="object 19"/>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20" name="object 20"/>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21" name="object 21"/>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22" name="object 22"/>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23" name="object 23"/>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24" name="object 24"/>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25" name="object 25"/>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26" name="object 26"/>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27" name="object 27"/>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28" name="object 28"/>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29" name="object 29"/>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0" name="object 30"/>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31" name="object 31"/>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32" name="object 32"/>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33" name="object 33"/>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4" name="object 34"/>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35" name="object 35"/>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36" name="object 36"/>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7" name="object 37"/>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38" name="object 38"/>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39" name="object 39"/>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40" name="object 40"/>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41" name="object 41"/>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42" name="object 42"/>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43" name="object 43"/>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44" name="object 44"/>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45" name="object 45"/>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46" name="object 46"/>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47" name="object 47"/>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48" name="object 48"/>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49" name="object 49"/>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50" name="object 50"/>
            <p:cNvSpPr/>
            <p:nvPr/>
          </p:nvSpPr>
          <p:spPr>
            <a:xfrm>
              <a:off x="10611862" y="5588129"/>
              <a:ext cx="353060" cy="130810"/>
            </a:xfrm>
            <a:custGeom>
              <a:avLst/>
              <a:gdLst/>
              <a:ahLst/>
              <a:cxnLst/>
              <a:rect l="l" t="t" r="r" b="b"/>
              <a:pathLst>
                <a:path w="353059" h="130810">
                  <a:moveTo>
                    <a:pt x="352729" y="0"/>
                  </a:moveTo>
                  <a:lnTo>
                    <a:pt x="0" y="0"/>
                  </a:lnTo>
                  <a:lnTo>
                    <a:pt x="25404" y="24991"/>
                  </a:lnTo>
                  <a:lnTo>
                    <a:pt x="47905" y="52697"/>
                  </a:lnTo>
                  <a:lnTo>
                    <a:pt x="67456" y="83105"/>
                  </a:lnTo>
                  <a:lnTo>
                    <a:pt x="84010" y="116205"/>
                  </a:lnTo>
                  <a:lnTo>
                    <a:pt x="86067" y="120954"/>
                  </a:lnTo>
                  <a:lnTo>
                    <a:pt x="89750" y="130708"/>
                  </a:lnTo>
                  <a:lnTo>
                    <a:pt x="352729" y="130708"/>
                  </a:lnTo>
                  <a:lnTo>
                    <a:pt x="352729" y="0"/>
                  </a:lnTo>
                  <a:close/>
                </a:path>
              </a:pathLst>
            </a:custGeom>
            <a:solidFill>
              <a:srgbClr val="F0A121"/>
            </a:solidFill>
          </p:spPr>
          <p:txBody>
            <a:bodyPr wrap="square" lIns="0" tIns="0" rIns="0" bIns="0" rtlCol="0"/>
            <a:lstStyle/>
            <a:p>
              <a:endParaRPr/>
            </a:p>
          </p:txBody>
        </p:sp>
        <p:sp>
          <p:nvSpPr>
            <p:cNvPr id="51" name="object 51"/>
            <p:cNvSpPr/>
            <p:nvPr/>
          </p:nvSpPr>
          <p:spPr>
            <a:xfrm>
              <a:off x="9755108" y="5588132"/>
              <a:ext cx="364490" cy="544195"/>
            </a:xfrm>
            <a:custGeom>
              <a:avLst/>
              <a:gdLst/>
              <a:ahLst/>
              <a:cxnLst/>
              <a:rect l="l" t="t" r="r" b="b"/>
              <a:pathLst>
                <a:path w="364490" h="544195">
                  <a:moveTo>
                    <a:pt x="150571" y="0"/>
                  </a:moveTo>
                  <a:lnTo>
                    <a:pt x="0" y="0"/>
                  </a:lnTo>
                  <a:lnTo>
                    <a:pt x="0" y="543979"/>
                  </a:lnTo>
                  <a:lnTo>
                    <a:pt x="242138" y="543979"/>
                  </a:lnTo>
                  <a:lnTo>
                    <a:pt x="364058" y="543991"/>
                  </a:lnTo>
                  <a:lnTo>
                    <a:pt x="358432" y="539026"/>
                  </a:lnTo>
                  <a:lnTo>
                    <a:pt x="355676" y="536409"/>
                  </a:lnTo>
                  <a:lnTo>
                    <a:pt x="329249" y="508587"/>
                  </a:lnTo>
                  <a:lnTo>
                    <a:pt x="306489" y="478758"/>
                  </a:lnTo>
                  <a:lnTo>
                    <a:pt x="287396" y="446966"/>
                  </a:lnTo>
                  <a:lnTo>
                    <a:pt x="271970" y="413257"/>
                  </a:lnTo>
                  <a:lnTo>
                    <a:pt x="150571" y="413257"/>
                  </a:lnTo>
                  <a:lnTo>
                    <a:pt x="150571" y="0"/>
                  </a:lnTo>
                  <a:close/>
                </a:path>
              </a:pathLst>
            </a:custGeom>
            <a:solidFill>
              <a:srgbClr val="F0A121"/>
            </a:solidFill>
          </p:spPr>
          <p:txBody>
            <a:bodyPr wrap="square" lIns="0" tIns="0" rIns="0" bIns="0" rtlCol="0"/>
            <a:lstStyle/>
            <a:p>
              <a:endParaRPr/>
            </a:p>
          </p:txBody>
        </p:sp>
        <p:sp>
          <p:nvSpPr>
            <p:cNvPr id="52" name="object 52"/>
            <p:cNvSpPr/>
            <p:nvPr/>
          </p:nvSpPr>
          <p:spPr>
            <a:xfrm>
              <a:off x="10055040" y="5550410"/>
              <a:ext cx="618490" cy="619125"/>
            </a:xfrm>
            <a:custGeom>
              <a:avLst/>
              <a:gdLst/>
              <a:ahLst/>
              <a:cxnLst/>
              <a:rect l="l" t="t" r="r" b="b"/>
              <a:pathLst>
                <a:path w="618490" h="619125">
                  <a:moveTo>
                    <a:pt x="307022" y="0"/>
                  </a:moveTo>
                  <a:lnTo>
                    <a:pt x="268755" y="2130"/>
                  </a:lnTo>
                  <a:lnTo>
                    <a:pt x="214631" y="13240"/>
                  </a:lnTo>
                  <a:lnTo>
                    <a:pt x="164083" y="33146"/>
                  </a:lnTo>
                  <a:lnTo>
                    <a:pt x="124676" y="56875"/>
                  </a:lnTo>
                  <a:lnTo>
                    <a:pt x="90500" y="85291"/>
                  </a:lnTo>
                  <a:lnTo>
                    <a:pt x="61553" y="118391"/>
                  </a:lnTo>
                  <a:lnTo>
                    <a:pt x="37833" y="156171"/>
                  </a:lnTo>
                  <a:lnTo>
                    <a:pt x="21281" y="192577"/>
                  </a:lnTo>
                  <a:lnTo>
                    <a:pt x="9458" y="230663"/>
                  </a:lnTo>
                  <a:lnTo>
                    <a:pt x="2364" y="270436"/>
                  </a:lnTo>
                  <a:lnTo>
                    <a:pt x="0" y="311899"/>
                  </a:lnTo>
                  <a:lnTo>
                    <a:pt x="1915" y="349635"/>
                  </a:lnTo>
                  <a:lnTo>
                    <a:pt x="17032" y="419141"/>
                  </a:lnTo>
                  <a:lnTo>
                    <a:pt x="42469" y="473963"/>
                  </a:lnTo>
                  <a:lnTo>
                    <a:pt x="73536" y="516585"/>
                  </a:lnTo>
                  <a:lnTo>
                    <a:pt x="107241" y="549267"/>
                  </a:lnTo>
                  <a:lnTo>
                    <a:pt x="138908" y="572001"/>
                  </a:lnTo>
                  <a:lnTo>
                    <a:pt x="191225" y="597941"/>
                  </a:lnTo>
                  <a:lnTo>
                    <a:pt x="229312" y="609603"/>
                  </a:lnTo>
                  <a:lnTo>
                    <a:pt x="269954" y="616640"/>
                  </a:lnTo>
                  <a:lnTo>
                    <a:pt x="313181" y="618997"/>
                  </a:lnTo>
                  <a:lnTo>
                    <a:pt x="364891" y="615512"/>
                  </a:lnTo>
                  <a:lnTo>
                    <a:pt x="412696" y="605051"/>
                  </a:lnTo>
                  <a:lnTo>
                    <a:pt x="456597" y="587613"/>
                  </a:lnTo>
                  <a:lnTo>
                    <a:pt x="496591" y="563192"/>
                  </a:lnTo>
                  <a:lnTo>
                    <a:pt x="532676" y="531787"/>
                  </a:lnTo>
                  <a:lnTo>
                    <a:pt x="570820" y="481952"/>
                  </a:lnTo>
                  <a:lnTo>
                    <a:pt x="310108" y="481952"/>
                  </a:lnTo>
                  <a:lnTo>
                    <a:pt x="278911" y="479171"/>
                  </a:lnTo>
                  <a:lnTo>
                    <a:pt x="228546" y="456931"/>
                  </a:lnTo>
                  <a:lnTo>
                    <a:pt x="192636" y="410745"/>
                  </a:lnTo>
                  <a:lnTo>
                    <a:pt x="173510" y="345999"/>
                  </a:lnTo>
                  <a:lnTo>
                    <a:pt x="171119" y="307987"/>
                  </a:lnTo>
                  <a:lnTo>
                    <a:pt x="173180" y="271779"/>
                  </a:lnTo>
                  <a:lnTo>
                    <a:pt x="189673" y="210954"/>
                  </a:lnTo>
                  <a:lnTo>
                    <a:pt x="224288" y="164799"/>
                  </a:lnTo>
                  <a:lnTo>
                    <a:pt x="276191" y="140164"/>
                  </a:lnTo>
                  <a:lnTo>
                    <a:pt x="307924" y="137083"/>
                  </a:lnTo>
                  <a:lnTo>
                    <a:pt x="572194" y="137083"/>
                  </a:lnTo>
                  <a:lnTo>
                    <a:pt x="571434" y="135780"/>
                  </a:lnTo>
                  <a:lnTo>
                    <a:pt x="530362" y="85138"/>
                  </a:lnTo>
                  <a:lnTo>
                    <a:pt x="483567" y="48859"/>
                  </a:lnTo>
                  <a:lnTo>
                    <a:pt x="420688" y="19138"/>
                  </a:lnTo>
                  <a:lnTo>
                    <a:pt x="383789" y="8505"/>
                  </a:lnTo>
                  <a:lnTo>
                    <a:pt x="345901" y="2126"/>
                  </a:lnTo>
                  <a:lnTo>
                    <a:pt x="307022" y="0"/>
                  </a:lnTo>
                  <a:close/>
                </a:path>
                <a:path w="618490" h="619125">
                  <a:moveTo>
                    <a:pt x="572194" y="137083"/>
                  </a:moveTo>
                  <a:lnTo>
                    <a:pt x="307924" y="137083"/>
                  </a:lnTo>
                  <a:lnTo>
                    <a:pt x="323135" y="137777"/>
                  </a:lnTo>
                  <a:lnTo>
                    <a:pt x="337548" y="139860"/>
                  </a:lnTo>
                  <a:lnTo>
                    <a:pt x="375963" y="154376"/>
                  </a:lnTo>
                  <a:lnTo>
                    <a:pt x="406450" y="180238"/>
                  </a:lnTo>
                  <a:lnTo>
                    <a:pt x="436791" y="236491"/>
                  </a:lnTo>
                  <a:lnTo>
                    <a:pt x="446900" y="311899"/>
                  </a:lnTo>
                  <a:lnTo>
                    <a:pt x="445002" y="345336"/>
                  </a:lnTo>
                  <a:lnTo>
                    <a:pt x="429830" y="403537"/>
                  </a:lnTo>
                  <a:lnTo>
                    <a:pt x="396547" y="451766"/>
                  </a:lnTo>
                  <a:lnTo>
                    <a:pt x="343322" y="478597"/>
                  </a:lnTo>
                  <a:lnTo>
                    <a:pt x="310108" y="481952"/>
                  </a:lnTo>
                  <a:lnTo>
                    <a:pt x="570820" y="481952"/>
                  </a:lnTo>
                  <a:lnTo>
                    <a:pt x="579856" y="468754"/>
                  </a:lnTo>
                  <a:lnTo>
                    <a:pt x="601041" y="421070"/>
                  </a:lnTo>
                  <a:lnTo>
                    <a:pt x="613771" y="368939"/>
                  </a:lnTo>
                  <a:lnTo>
                    <a:pt x="618020" y="312343"/>
                  </a:lnTo>
                  <a:lnTo>
                    <a:pt x="617682" y="295375"/>
                  </a:lnTo>
                  <a:lnTo>
                    <a:pt x="612762" y="246938"/>
                  </a:lnTo>
                  <a:lnTo>
                    <a:pt x="604412" y="209437"/>
                  </a:lnTo>
                  <a:lnTo>
                    <a:pt x="591134" y="172377"/>
                  </a:lnTo>
                  <a:lnTo>
                    <a:pt x="589990" y="170392"/>
                  </a:lnTo>
                  <a:lnTo>
                    <a:pt x="589038" y="168325"/>
                  </a:lnTo>
                  <a:lnTo>
                    <a:pt x="580681" y="151644"/>
                  </a:lnTo>
                  <a:lnTo>
                    <a:pt x="572194" y="137083"/>
                  </a:lnTo>
                  <a:close/>
                </a:path>
              </a:pathLst>
            </a:custGeom>
            <a:solidFill>
              <a:srgbClr val="183A63"/>
            </a:solidFill>
          </p:spPr>
          <p:txBody>
            <a:bodyPr wrap="square" lIns="0" tIns="0" rIns="0" bIns="0" rtlCol="0"/>
            <a:lstStyle/>
            <a:p>
              <a:endParaRPr/>
            </a:p>
          </p:txBody>
        </p:sp>
        <p:sp>
          <p:nvSpPr>
            <p:cNvPr id="53" name="object 53"/>
            <p:cNvSpPr/>
            <p:nvPr/>
          </p:nvSpPr>
          <p:spPr>
            <a:xfrm>
              <a:off x="10611248" y="5588130"/>
              <a:ext cx="819150" cy="544830"/>
            </a:xfrm>
            <a:custGeom>
              <a:avLst/>
              <a:gdLst/>
              <a:ahLst/>
              <a:cxnLst/>
              <a:rect l="l" t="t" r="r" b="b"/>
              <a:pathLst>
                <a:path w="819150" h="544829">
                  <a:moveTo>
                    <a:pt x="353352" y="209219"/>
                  </a:moveTo>
                  <a:lnTo>
                    <a:pt x="110210" y="209219"/>
                  </a:lnTo>
                  <a:lnTo>
                    <a:pt x="112211" y="225118"/>
                  </a:lnTo>
                  <a:lnTo>
                    <a:pt x="113653" y="241322"/>
                  </a:lnTo>
                  <a:lnTo>
                    <a:pt x="114527" y="257825"/>
                  </a:lnTo>
                  <a:lnTo>
                    <a:pt x="114820" y="274624"/>
                  </a:lnTo>
                  <a:lnTo>
                    <a:pt x="112012" y="324236"/>
                  </a:lnTo>
                  <a:lnTo>
                    <a:pt x="103604" y="371163"/>
                  </a:lnTo>
                  <a:lnTo>
                    <a:pt x="89623" y="415337"/>
                  </a:lnTo>
                  <a:lnTo>
                    <a:pt x="70097" y="456694"/>
                  </a:lnTo>
                  <a:lnTo>
                    <a:pt x="45053" y="495169"/>
                  </a:lnTo>
                  <a:lnTo>
                    <a:pt x="14516" y="530694"/>
                  </a:lnTo>
                  <a:lnTo>
                    <a:pt x="0" y="544664"/>
                  </a:lnTo>
                  <a:lnTo>
                    <a:pt x="122593" y="544664"/>
                  </a:lnTo>
                  <a:lnTo>
                    <a:pt x="122593" y="543979"/>
                  </a:lnTo>
                  <a:lnTo>
                    <a:pt x="619988" y="543979"/>
                  </a:lnTo>
                  <a:lnTo>
                    <a:pt x="646087" y="543629"/>
                  </a:lnTo>
                  <a:lnTo>
                    <a:pt x="687430" y="540828"/>
                  </a:lnTo>
                  <a:lnTo>
                    <a:pt x="732022" y="529427"/>
                  </a:lnTo>
                  <a:lnTo>
                    <a:pt x="778814" y="497153"/>
                  </a:lnTo>
                  <a:lnTo>
                    <a:pt x="806101" y="454695"/>
                  </a:lnTo>
                  <a:lnTo>
                    <a:pt x="817349" y="413836"/>
                  </a:lnTo>
                  <a:lnTo>
                    <a:pt x="817386" y="413257"/>
                  </a:lnTo>
                  <a:lnTo>
                    <a:pt x="134899" y="413257"/>
                  </a:lnTo>
                  <a:lnTo>
                    <a:pt x="134899" y="339928"/>
                  </a:lnTo>
                  <a:lnTo>
                    <a:pt x="353352" y="339928"/>
                  </a:lnTo>
                  <a:lnTo>
                    <a:pt x="353352" y="209219"/>
                  </a:lnTo>
                  <a:close/>
                </a:path>
                <a:path w="819150" h="544829">
                  <a:moveTo>
                    <a:pt x="565937" y="337159"/>
                  </a:moveTo>
                  <a:lnTo>
                    <a:pt x="419214" y="337159"/>
                  </a:lnTo>
                  <a:lnTo>
                    <a:pt x="419214" y="413257"/>
                  </a:lnTo>
                  <a:lnTo>
                    <a:pt x="565937" y="413257"/>
                  </a:lnTo>
                  <a:lnTo>
                    <a:pt x="565937" y="337159"/>
                  </a:lnTo>
                  <a:close/>
                </a:path>
                <a:path w="819150" h="544829">
                  <a:moveTo>
                    <a:pt x="600316" y="0"/>
                  </a:moveTo>
                  <a:lnTo>
                    <a:pt x="419201" y="0"/>
                  </a:lnTo>
                  <a:lnTo>
                    <a:pt x="419201" y="130708"/>
                  </a:lnTo>
                  <a:lnTo>
                    <a:pt x="606323" y="130708"/>
                  </a:lnTo>
                  <a:lnTo>
                    <a:pt x="628109" y="133001"/>
                  </a:lnTo>
                  <a:lnTo>
                    <a:pt x="643670" y="139879"/>
                  </a:lnTo>
                  <a:lnTo>
                    <a:pt x="653007" y="151341"/>
                  </a:lnTo>
                  <a:lnTo>
                    <a:pt x="656120" y="167385"/>
                  </a:lnTo>
                  <a:lnTo>
                    <a:pt x="655241" y="176863"/>
                  </a:lnTo>
                  <a:lnTo>
                    <a:pt x="623989" y="204095"/>
                  </a:lnTo>
                  <a:lnTo>
                    <a:pt x="597903" y="206438"/>
                  </a:lnTo>
                  <a:lnTo>
                    <a:pt x="419201" y="206438"/>
                  </a:lnTo>
                  <a:lnTo>
                    <a:pt x="419201" y="337159"/>
                  </a:lnTo>
                  <a:lnTo>
                    <a:pt x="597484" y="337159"/>
                  </a:lnTo>
                  <a:lnTo>
                    <a:pt x="610407" y="337707"/>
                  </a:lnTo>
                  <a:lnTo>
                    <a:pt x="647330" y="357274"/>
                  </a:lnTo>
                  <a:lnTo>
                    <a:pt x="650494" y="373811"/>
                  </a:lnTo>
                  <a:lnTo>
                    <a:pt x="647205" y="391071"/>
                  </a:lnTo>
                  <a:lnTo>
                    <a:pt x="637343" y="403398"/>
                  </a:lnTo>
                  <a:lnTo>
                    <a:pt x="620908" y="410793"/>
                  </a:lnTo>
                  <a:lnTo>
                    <a:pt x="597903" y="413257"/>
                  </a:lnTo>
                  <a:lnTo>
                    <a:pt x="817386" y="413257"/>
                  </a:lnTo>
                  <a:lnTo>
                    <a:pt x="813560" y="350723"/>
                  </a:lnTo>
                  <a:lnTo>
                    <a:pt x="771993" y="289553"/>
                  </a:lnTo>
                  <a:lnTo>
                    <a:pt x="735622" y="269798"/>
                  </a:lnTo>
                  <a:lnTo>
                    <a:pt x="754337" y="258371"/>
                  </a:lnTo>
                  <a:lnTo>
                    <a:pt x="783547" y="232672"/>
                  </a:lnTo>
                  <a:lnTo>
                    <a:pt x="807754" y="185419"/>
                  </a:lnTo>
                  <a:lnTo>
                    <a:pt x="812330" y="145465"/>
                  </a:lnTo>
                  <a:lnTo>
                    <a:pt x="811225" y="126263"/>
                  </a:lnTo>
                  <a:lnTo>
                    <a:pt x="794651" y="72542"/>
                  </a:lnTo>
                  <a:lnTo>
                    <a:pt x="766040" y="35841"/>
                  </a:lnTo>
                  <a:lnTo>
                    <a:pt x="726789" y="12907"/>
                  </a:lnTo>
                  <a:lnTo>
                    <a:pt x="681172" y="2802"/>
                  </a:lnTo>
                  <a:lnTo>
                    <a:pt x="632186" y="311"/>
                  </a:lnTo>
                  <a:lnTo>
                    <a:pt x="600316" y="0"/>
                  </a:lnTo>
                  <a:close/>
                </a:path>
                <a:path w="819150" h="544829">
                  <a:moveTo>
                    <a:pt x="565937" y="130708"/>
                  </a:moveTo>
                  <a:lnTo>
                    <a:pt x="419214" y="130708"/>
                  </a:lnTo>
                  <a:lnTo>
                    <a:pt x="419214" y="206438"/>
                  </a:lnTo>
                  <a:lnTo>
                    <a:pt x="565937" y="206438"/>
                  </a:lnTo>
                  <a:lnTo>
                    <a:pt x="565937" y="130708"/>
                  </a:lnTo>
                  <a:close/>
                </a:path>
              </a:pathLst>
            </a:custGeom>
            <a:solidFill>
              <a:srgbClr val="F0A121"/>
            </a:solidFill>
          </p:spPr>
          <p:txBody>
            <a:bodyPr wrap="square" lIns="0" tIns="0" rIns="0" bIns="0" rtlCol="0"/>
            <a:lstStyle/>
            <a:p>
              <a:endParaRPr/>
            </a:p>
          </p:txBody>
        </p:sp>
      </p:grpSp>
      <p:sp>
        <p:nvSpPr>
          <p:cNvPr id="55" name="object 64">
            <a:extLst>
              <a:ext uri="{FF2B5EF4-FFF2-40B4-BE49-F238E27FC236}">
                <a16:creationId xmlns:a16="http://schemas.microsoft.com/office/drawing/2014/main" id="{E1BC7338-483B-4E80-BF8E-B1CE2685D43A}"/>
              </a:ext>
            </a:extLst>
          </p:cNvPr>
          <p:cNvSpPr txBox="1">
            <a:spLocks/>
          </p:cNvSpPr>
          <p:nvPr/>
        </p:nvSpPr>
        <p:spPr>
          <a:xfrm>
            <a:off x="0" y="76200"/>
            <a:ext cx="113538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kern="0" spc="145" dirty="0">
                <a:solidFill>
                  <a:schemeClr val="bg1"/>
                </a:solidFill>
                <a:latin typeface="Calibri"/>
                <a:cs typeface="Calibri"/>
              </a:rPr>
              <a:t>Biggest Challenges with Working Remotely</a:t>
            </a:r>
            <a:endParaRPr lang="en-US" sz="2800" kern="0" dirty="0">
              <a:solidFill>
                <a:schemeClr val="bg1"/>
              </a:solidFill>
              <a:latin typeface="Calibri"/>
              <a:cs typeface="Calibri"/>
            </a:endParaRPr>
          </a:p>
        </p:txBody>
      </p:sp>
      <p:sp>
        <p:nvSpPr>
          <p:cNvPr id="57" name="Slide Number Placeholder 56">
            <a:extLst>
              <a:ext uri="{FF2B5EF4-FFF2-40B4-BE49-F238E27FC236}">
                <a16:creationId xmlns:a16="http://schemas.microsoft.com/office/drawing/2014/main" id="{ADC08B3E-0855-024A-A503-3E2FD94681CA}"/>
              </a:ext>
            </a:extLst>
          </p:cNvPr>
          <p:cNvSpPr>
            <a:spLocks noGrp="1"/>
          </p:cNvSpPr>
          <p:nvPr>
            <p:ph type="sldNum" sz="quarter" idx="7"/>
          </p:nvPr>
        </p:nvSpPr>
        <p:spPr/>
        <p:txBody>
          <a:bodyPr/>
          <a:lstStyle/>
          <a:p>
            <a:fld id="{B6F15528-21DE-4FAA-801E-634DDDAF4B2B}" type="slidenum">
              <a:rPr lang="en-US" smtClean="0"/>
              <a:t>3</a:t>
            </a:fld>
            <a:endParaRPr lang="en-US"/>
          </a:p>
        </p:txBody>
      </p:sp>
      <p:pic>
        <p:nvPicPr>
          <p:cNvPr id="58" name="Picture 57">
            <a:extLst>
              <a:ext uri="{FF2B5EF4-FFF2-40B4-BE49-F238E27FC236}">
                <a16:creationId xmlns:a16="http://schemas.microsoft.com/office/drawing/2014/main" id="{0562182F-60CD-484E-A02C-48B0EC3D5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02" y="1118794"/>
            <a:ext cx="5531929" cy="5293996"/>
          </a:xfrm>
          <a:prstGeom prst="rect">
            <a:avLst/>
          </a:prstGeom>
        </p:spPr>
      </p:pic>
      <p:sp>
        <p:nvSpPr>
          <p:cNvPr id="60" name="Rectangle 59">
            <a:extLst>
              <a:ext uri="{FF2B5EF4-FFF2-40B4-BE49-F238E27FC236}">
                <a16:creationId xmlns:a16="http://schemas.microsoft.com/office/drawing/2014/main" id="{F228A55C-9EB8-F441-B5EE-96BDD49EE375}"/>
              </a:ext>
            </a:extLst>
          </p:cNvPr>
          <p:cNvSpPr/>
          <p:nvPr/>
        </p:nvSpPr>
        <p:spPr>
          <a:xfrm>
            <a:off x="6566952" y="2239632"/>
            <a:ext cx="4512778" cy="2862322"/>
          </a:xfrm>
          <a:prstGeom prst="rect">
            <a:avLst/>
          </a:prstGeom>
        </p:spPr>
        <p:txBody>
          <a:bodyPr wrap="square">
            <a:spAutoFit/>
          </a:bodyPr>
          <a:lstStyle/>
          <a:p>
            <a:r>
              <a:rPr lang="en-US" dirty="0">
                <a:latin typeface="Helvetica" pitchFamily="2" charset="0"/>
              </a:rPr>
              <a:t>Not surprisingly, people are struggling with the health and financial uncertainties related to the epidemic. </a:t>
            </a:r>
          </a:p>
          <a:p>
            <a:endParaRPr lang="en-US" dirty="0">
              <a:latin typeface="Helvetica" pitchFamily="2" charset="0"/>
            </a:endParaRPr>
          </a:p>
          <a:p>
            <a:r>
              <a:rPr lang="en-US" dirty="0">
                <a:latin typeface="Helvetica" pitchFamily="2" charset="0"/>
              </a:rPr>
              <a:t>That, combined with fears of social isolation and communication challenges, can lead to potentially harmful mental</a:t>
            </a:r>
          </a:p>
          <a:p>
            <a:r>
              <a:rPr lang="en-US" dirty="0">
                <a:latin typeface="Helvetica" pitchFamily="2" charset="0"/>
              </a:rPr>
              <a:t>health consequences, which can impede one’s ability to reduce stress, stay focused and collaborate.</a:t>
            </a:r>
            <a:endParaRPr lang="en-US" dirty="0">
              <a:effectLst/>
              <a:latin typeface="Helvetica" pitchFamily="2" charset="0"/>
            </a:endParaRPr>
          </a:p>
        </p:txBody>
      </p:sp>
    </p:spTree>
    <p:extLst>
      <p:ext uri="{BB962C8B-B14F-4D97-AF65-F5344CB8AC3E}">
        <p14:creationId xmlns:p14="http://schemas.microsoft.com/office/powerpoint/2010/main" val="338118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05677E-8486-48CD-8A66-BAFE584AF5BA}"/>
              </a:ext>
            </a:extLst>
          </p:cNvPr>
          <p:cNvSpPr>
            <a:spLocks noGrp="1"/>
          </p:cNvSpPr>
          <p:nvPr>
            <p:ph type="sldNum" sz="quarter" idx="7"/>
          </p:nvPr>
        </p:nvSpPr>
        <p:spPr/>
        <p:txBody>
          <a:bodyPr/>
          <a:lstStyle/>
          <a:p>
            <a:fld id="{B6F15528-21DE-4FAA-801E-634DDDAF4B2B}" type="slidenum">
              <a:rPr lang="en-US" smtClean="0"/>
              <a:t>4</a:t>
            </a:fld>
            <a:endParaRPr lang="en-US"/>
          </a:p>
        </p:txBody>
      </p:sp>
      <p:pic>
        <p:nvPicPr>
          <p:cNvPr id="11" name="Picture 10" descr="A screenshot of a cell phone&#10;&#10;Description automatically generated">
            <a:extLst>
              <a:ext uri="{FF2B5EF4-FFF2-40B4-BE49-F238E27FC236}">
                <a16:creationId xmlns:a16="http://schemas.microsoft.com/office/drawing/2014/main" id="{DF09D8BA-6C01-4CA6-A4CC-1E08498E9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87200" cy="6858000"/>
          </a:xfrm>
          <a:prstGeom prst="rect">
            <a:avLst/>
          </a:prstGeom>
        </p:spPr>
      </p:pic>
    </p:spTree>
    <p:extLst>
      <p:ext uri="{BB962C8B-B14F-4D97-AF65-F5344CB8AC3E}">
        <p14:creationId xmlns:p14="http://schemas.microsoft.com/office/powerpoint/2010/main" val="64682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F51E-0A3F-40CC-8151-C363F51E162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474C143-352D-4652-8487-D5585E743558}"/>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BAC39281-C75E-408B-A946-E55E30F4FABB}"/>
              </a:ext>
            </a:extLst>
          </p:cNvPr>
          <p:cNvSpPr>
            <a:spLocks noGrp="1"/>
          </p:cNvSpPr>
          <p:nvPr>
            <p:ph type="ftr" sz="quarter" idx="5"/>
          </p:nvPr>
        </p:nvSpPr>
        <p:spPr/>
        <p:txBody>
          <a:bodyPr/>
          <a:lstStyle/>
          <a:p>
            <a:endParaRPr lang="en-US"/>
          </a:p>
        </p:txBody>
      </p:sp>
      <p:sp>
        <p:nvSpPr>
          <p:cNvPr id="5" name="Slide Number Placeholder 4">
            <a:extLst>
              <a:ext uri="{FF2B5EF4-FFF2-40B4-BE49-F238E27FC236}">
                <a16:creationId xmlns:a16="http://schemas.microsoft.com/office/drawing/2014/main" id="{38FFA6AD-C432-4C42-8154-BC83A5B94C31}"/>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206601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887200" cy="589915"/>
          </a:xfrm>
          <a:custGeom>
            <a:avLst/>
            <a:gdLst/>
            <a:ahLst/>
            <a:cxnLst/>
            <a:rect l="l" t="t" r="r" b="b"/>
            <a:pathLst>
              <a:path w="11887200" h="589915">
                <a:moveTo>
                  <a:pt x="0" y="589788"/>
                </a:moveTo>
                <a:lnTo>
                  <a:pt x="11887200" y="589788"/>
                </a:lnTo>
                <a:lnTo>
                  <a:pt x="11887200" y="0"/>
                </a:lnTo>
                <a:lnTo>
                  <a:pt x="0" y="0"/>
                </a:lnTo>
                <a:lnTo>
                  <a:pt x="0" y="589788"/>
                </a:lnTo>
                <a:close/>
              </a:path>
            </a:pathLst>
          </a:custGeom>
          <a:solidFill>
            <a:srgbClr val="183A63"/>
          </a:solidFill>
        </p:spPr>
        <p:txBody>
          <a:bodyPr wrap="square" lIns="0" tIns="0" rIns="0" bIns="0" rtlCol="0"/>
          <a:lstStyle/>
          <a:p>
            <a:endParaRPr dirty="0"/>
          </a:p>
        </p:txBody>
      </p:sp>
      <p:sp>
        <p:nvSpPr>
          <p:cNvPr id="3" name="object 3"/>
          <p:cNvSpPr/>
          <p:nvPr/>
        </p:nvSpPr>
        <p:spPr>
          <a:xfrm>
            <a:off x="0" y="799091"/>
            <a:ext cx="11887200" cy="0"/>
          </a:xfrm>
          <a:custGeom>
            <a:avLst/>
            <a:gdLst/>
            <a:ahLst/>
            <a:cxnLst/>
            <a:rect l="l" t="t" r="r" b="b"/>
            <a:pathLst>
              <a:path w="11887200">
                <a:moveTo>
                  <a:pt x="0" y="0"/>
                </a:moveTo>
                <a:lnTo>
                  <a:pt x="11887200" y="0"/>
                </a:lnTo>
              </a:path>
            </a:pathLst>
          </a:custGeom>
          <a:ln w="101600">
            <a:solidFill>
              <a:srgbClr val="F0A121"/>
            </a:solidFill>
          </a:ln>
        </p:spPr>
        <p:txBody>
          <a:bodyPr wrap="square" lIns="0" tIns="0" rIns="0" bIns="0" rtlCol="0"/>
          <a:lstStyle/>
          <a:p>
            <a:endParaRPr/>
          </a:p>
        </p:txBody>
      </p:sp>
      <p:grpSp>
        <p:nvGrpSpPr>
          <p:cNvPr id="54" name="Group 53">
            <a:extLst>
              <a:ext uri="{FF2B5EF4-FFF2-40B4-BE49-F238E27FC236}">
                <a16:creationId xmlns:a16="http://schemas.microsoft.com/office/drawing/2014/main" id="{269AB89C-329A-4316-B23D-FA48C77A8F98}"/>
              </a:ext>
            </a:extLst>
          </p:cNvPr>
          <p:cNvGrpSpPr/>
          <p:nvPr/>
        </p:nvGrpSpPr>
        <p:grpSpPr>
          <a:xfrm>
            <a:off x="9755108" y="5550410"/>
            <a:ext cx="1675290" cy="850605"/>
            <a:chOff x="9755108" y="5550410"/>
            <a:chExt cx="1675290" cy="850605"/>
          </a:xfrm>
        </p:grpSpPr>
        <p:sp>
          <p:nvSpPr>
            <p:cNvPr id="4" name="object 4"/>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5" name="object 5"/>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6" name="object 6"/>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7" name="object 7"/>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8" name="object 8"/>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9" name="object 9"/>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10" name="object 10"/>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1" name="object 11"/>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12" name="object 12"/>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13" name="object 13"/>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4" name="object 14"/>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15" name="object 15"/>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16" name="object 16"/>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17" name="object 17"/>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18" name="object 18"/>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19" name="object 19"/>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20" name="object 20"/>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21" name="object 21"/>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22" name="object 22"/>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23" name="object 23"/>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24" name="object 24"/>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25" name="object 25"/>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26" name="object 26"/>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27" name="object 27"/>
            <p:cNvSpPr/>
            <p:nvPr/>
          </p:nvSpPr>
          <p:spPr>
            <a:xfrm>
              <a:off x="9755161" y="6369610"/>
              <a:ext cx="112395" cy="27940"/>
            </a:xfrm>
            <a:custGeom>
              <a:avLst/>
              <a:gdLst/>
              <a:ahLst/>
              <a:cxnLst/>
              <a:rect l="l" t="t" r="r" b="b"/>
              <a:pathLst>
                <a:path w="112395" h="27939">
                  <a:moveTo>
                    <a:pt x="0" y="27939"/>
                  </a:moveTo>
                  <a:lnTo>
                    <a:pt x="112318" y="27939"/>
                  </a:lnTo>
                  <a:lnTo>
                    <a:pt x="112318" y="0"/>
                  </a:lnTo>
                  <a:lnTo>
                    <a:pt x="0" y="0"/>
                  </a:lnTo>
                  <a:lnTo>
                    <a:pt x="0" y="27939"/>
                  </a:lnTo>
                  <a:close/>
                </a:path>
              </a:pathLst>
            </a:custGeom>
            <a:solidFill>
              <a:srgbClr val="183A63"/>
            </a:solidFill>
          </p:spPr>
          <p:txBody>
            <a:bodyPr wrap="square" lIns="0" tIns="0" rIns="0" bIns="0" rtlCol="0"/>
            <a:lstStyle/>
            <a:p>
              <a:endParaRPr/>
            </a:p>
          </p:txBody>
        </p:sp>
        <p:sp>
          <p:nvSpPr>
            <p:cNvPr id="28" name="object 28"/>
            <p:cNvSpPr/>
            <p:nvPr/>
          </p:nvSpPr>
          <p:spPr>
            <a:xfrm>
              <a:off x="9755161" y="6217210"/>
              <a:ext cx="32384" cy="152400"/>
            </a:xfrm>
            <a:custGeom>
              <a:avLst/>
              <a:gdLst/>
              <a:ahLst/>
              <a:cxnLst/>
              <a:rect l="l" t="t" r="r" b="b"/>
              <a:pathLst>
                <a:path w="32384" h="152400">
                  <a:moveTo>
                    <a:pt x="0" y="152399"/>
                  </a:moveTo>
                  <a:lnTo>
                    <a:pt x="31991" y="152399"/>
                  </a:lnTo>
                  <a:lnTo>
                    <a:pt x="31991" y="0"/>
                  </a:lnTo>
                  <a:lnTo>
                    <a:pt x="0" y="0"/>
                  </a:lnTo>
                  <a:lnTo>
                    <a:pt x="0" y="152399"/>
                  </a:lnTo>
                  <a:close/>
                </a:path>
              </a:pathLst>
            </a:custGeom>
            <a:solidFill>
              <a:srgbClr val="183A63"/>
            </a:solidFill>
          </p:spPr>
          <p:txBody>
            <a:bodyPr wrap="square" lIns="0" tIns="0" rIns="0" bIns="0" rtlCol="0"/>
            <a:lstStyle/>
            <a:p>
              <a:endParaRPr/>
            </a:p>
          </p:txBody>
        </p:sp>
        <p:sp>
          <p:nvSpPr>
            <p:cNvPr id="29" name="object 29"/>
            <p:cNvSpPr/>
            <p:nvPr/>
          </p:nvSpPr>
          <p:spPr>
            <a:xfrm>
              <a:off x="9906599"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0" name="object 30"/>
            <p:cNvSpPr/>
            <p:nvPr/>
          </p:nvSpPr>
          <p:spPr>
            <a:xfrm>
              <a:off x="9906599" y="6318810"/>
              <a:ext cx="32384" cy="50800"/>
            </a:xfrm>
            <a:custGeom>
              <a:avLst/>
              <a:gdLst/>
              <a:ahLst/>
              <a:cxnLst/>
              <a:rect l="l" t="t" r="r" b="b"/>
              <a:pathLst>
                <a:path w="32384" h="50800">
                  <a:moveTo>
                    <a:pt x="0" y="50799"/>
                  </a:moveTo>
                  <a:lnTo>
                    <a:pt x="31965" y="50799"/>
                  </a:lnTo>
                  <a:lnTo>
                    <a:pt x="31965" y="0"/>
                  </a:lnTo>
                  <a:lnTo>
                    <a:pt x="0" y="0"/>
                  </a:lnTo>
                  <a:lnTo>
                    <a:pt x="0" y="50799"/>
                  </a:lnTo>
                  <a:close/>
                </a:path>
              </a:pathLst>
            </a:custGeom>
            <a:solidFill>
              <a:srgbClr val="183A63"/>
            </a:solidFill>
          </p:spPr>
          <p:txBody>
            <a:bodyPr wrap="square" lIns="0" tIns="0" rIns="0" bIns="0" rtlCol="0"/>
            <a:lstStyle/>
            <a:p>
              <a:endParaRPr/>
            </a:p>
          </p:txBody>
        </p:sp>
        <p:sp>
          <p:nvSpPr>
            <p:cNvPr id="31" name="object 31"/>
            <p:cNvSpPr/>
            <p:nvPr/>
          </p:nvSpPr>
          <p:spPr>
            <a:xfrm>
              <a:off x="9906599" y="6290869"/>
              <a:ext cx="123189" cy="27940"/>
            </a:xfrm>
            <a:custGeom>
              <a:avLst/>
              <a:gdLst/>
              <a:ahLst/>
              <a:cxnLst/>
              <a:rect l="l" t="t" r="r" b="b"/>
              <a:pathLst>
                <a:path w="123190" h="27939">
                  <a:moveTo>
                    <a:pt x="0" y="27939"/>
                  </a:moveTo>
                  <a:lnTo>
                    <a:pt x="122986" y="27939"/>
                  </a:lnTo>
                  <a:lnTo>
                    <a:pt x="122986" y="0"/>
                  </a:lnTo>
                  <a:lnTo>
                    <a:pt x="0" y="0"/>
                  </a:lnTo>
                  <a:lnTo>
                    <a:pt x="0" y="27939"/>
                  </a:lnTo>
                  <a:close/>
                </a:path>
              </a:pathLst>
            </a:custGeom>
            <a:solidFill>
              <a:srgbClr val="183A63"/>
            </a:solidFill>
          </p:spPr>
          <p:txBody>
            <a:bodyPr wrap="square" lIns="0" tIns="0" rIns="0" bIns="0" rtlCol="0"/>
            <a:lstStyle/>
            <a:p>
              <a:endParaRPr/>
            </a:p>
          </p:txBody>
        </p:sp>
        <p:sp>
          <p:nvSpPr>
            <p:cNvPr id="32" name="object 32"/>
            <p:cNvSpPr/>
            <p:nvPr/>
          </p:nvSpPr>
          <p:spPr>
            <a:xfrm>
              <a:off x="9906599" y="6245150"/>
              <a:ext cx="32384" cy="45720"/>
            </a:xfrm>
            <a:custGeom>
              <a:avLst/>
              <a:gdLst/>
              <a:ahLst/>
              <a:cxnLst/>
              <a:rect l="l" t="t" r="r" b="b"/>
              <a:pathLst>
                <a:path w="32384" h="45720">
                  <a:moveTo>
                    <a:pt x="0" y="45719"/>
                  </a:moveTo>
                  <a:lnTo>
                    <a:pt x="31965" y="45719"/>
                  </a:lnTo>
                  <a:lnTo>
                    <a:pt x="31965" y="0"/>
                  </a:lnTo>
                  <a:lnTo>
                    <a:pt x="0" y="0"/>
                  </a:lnTo>
                  <a:lnTo>
                    <a:pt x="0" y="45719"/>
                  </a:lnTo>
                  <a:close/>
                </a:path>
              </a:pathLst>
            </a:custGeom>
            <a:solidFill>
              <a:srgbClr val="183A63"/>
            </a:solidFill>
          </p:spPr>
          <p:txBody>
            <a:bodyPr wrap="square" lIns="0" tIns="0" rIns="0" bIns="0" rtlCol="0"/>
            <a:lstStyle/>
            <a:p>
              <a:endParaRPr/>
            </a:p>
          </p:txBody>
        </p:sp>
        <p:sp>
          <p:nvSpPr>
            <p:cNvPr id="33" name="object 33"/>
            <p:cNvSpPr/>
            <p:nvPr/>
          </p:nvSpPr>
          <p:spPr>
            <a:xfrm>
              <a:off x="9906599"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4" name="object 34"/>
            <p:cNvSpPr/>
            <p:nvPr/>
          </p:nvSpPr>
          <p:spPr>
            <a:xfrm>
              <a:off x="10056408" y="6216647"/>
              <a:ext cx="183515" cy="180975"/>
            </a:xfrm>
            <a:custGeom>
              <a:avLst/>
              <a:gdLst/>
              <a:ahLst/>
              <a:cxnLst/>
              <a:rect l="l" t="t" r="r" b="b"/>
              <a:pathLst>
                <a:path w="183515" h="180975">
                  <a:moveTo>
                    <a:pt x="111493" y="0"/>
                  </a:moveTo>
                  <a:lnTo>
                    <a:pt x="71589" y="0"/>
                  </a:lnTo>
                  <a:lnTo>
                    <a:pt x="0" y="180898"/>
                  </a:lnTo>
                  <a:lnTo>
                    <a:pt x="36347" y="180898"/>
                  </a:lnTo>
                  <a:lnTo>
                    <a:pt x="49745" y="145935"/>
                  </a:lnTo>
                  <a:lnTo>
                    <a:pt x="169256" y="145935"/>
                  </a:lnTo>
                  <a:lnTo>
                    <a:pt x="158197" y="117995"/>
                  </a:lnTo>
                  <a:lnTo>
                    <a:pt x="58750" y="117995"/>
                  </a:lnTo>
                  <a:lnTo>
                    <a:pt x="91554" y="31750"/>
                  </a:lnTo>
                  <a:lnTo>
                    <a:pt x="124060" y="31750"/>
                  </a:lnTo>
                  <a:lnTo>
                    <a:pt x="111493" y="0"/>
                  </a:lnTo>
                  <a:close/>
                </a:path>
                <a:path w="183515" h="180975">
                  <a:moveTo>
                    <a:pt x="169256" y="145935"/>
                  </a:moveTo>
                  <a:lnTo>
                    <a:pt x="133349" y="145935"/>
                  </a:lnTo>
                  <a:lnTo>
                    <a:pt x="146748" y="180898"/>
                  </a:lnTo>
                  <a:lnTo>
                    <a:pt x="183095" y="180898"/>
                  </a:lnTo>
                  <a:lnTo>
                    <a:pt x="169256" y="145935"/>
                  </a:lnTo>
                  <a:close/>
                </a:path>
                <a:path w="183515" h="180975">
                  <a:moveTo>
                    <a:pt x="124060" y="31750"/>
                  </a:moveTo>
                  <a:lnTo>
                    <a:pt x="91554" y="31750"/>
                  </a:lnTo>
                  <a:lnTo>
                    <a:pt x="124358" y="117995"/>
                  </a:lnTo>
                  <a:lnTo>
                    <a:pt x="158197" y="117995"/>
                  </a:lnTo>
                  <a:lnTo>
                    <a:pt x="124060" y="31750"/>
                  </a:lnTo>
                  <a:close/>
                </a:path>
              </a:pathLst>
            </a:custGeom>
            <a:solidFill>
              <a:srgbClr val="183A63"/>
            </a:solidFill>
          </p:spPr>
          <p:txBody>
            <a:bodyPr wrap="square" lIns="0" tIns="0" rIns="0" bIns="0" rtlCol="0"/>
            <a:lstStyle/>
            <a:p>
              <a:endParaRPr/>
            </a:p>
          </p:txBody>
        </p:sp>
        <p:sp>
          <p:nvSpPr>
            <p:cNvPr id="35" name="object 35"/>
            <p:cNvSpPr/>
            <p:nvPr/>
          </p:nvSpPr>
          <p:spPr>
            <a:xfrm>
              <a:off x="10270164" y="6216643"/>
              <a:ext cx="163195" cy="180975"/>
            </a:xfrm>
            <a:custGeom>
              <a:avLst/>
              <a:gdLst/>
              <a:ahLst/>
              <a:cxnLst/>
              <a:rect l="l" t="t" r="r" b="b"/>
              <a:pathLst>
                <a:path w="163195" h="180975">
                  <a:moveTo>
                    <a:pt x="67779" y="0"/>
                  </a:moveTo>
                  <a:lnTo>
                    <a:pt x="0" y="0"/>
                  </a:lnTo>
                  <a:lnTo>
                    <a:pt x="0" y="180911"/>
                  </a:lnTo>
                  <a:lnTo>
                    <a:pt x="68046" y="180911"/>
                  </a:lnTo>
                  <a:lnTo>
                    <a:pt x="106889" y="174268"/>
                  </a:lnTo>
                  <a:lnTo>
                    <a:pt x="136918" y="155648"/>
                  </a:lnTo>
                  <a:lnTo>
                    <a:pt x="138729" y="152971"/>
                  </a:lnTo>
                  <a:lnTo>
                    <a:pt x="31978" y="152971"/>
                  </a:lnTo>
                  <a:lnTo>
                    <a:pt x="31978" y="27939"/>
                  </a:lnTo>
                  <a:lnTo>
                    <a:pt x="138651" y="27939"/>
                  </a:lnTo>
                  <a:lnTo>
                    <a:pt x="136885" y="25339"/>
                  </a:lnTo>
                  <a:lnTo>
                    <a:pt x="106776" y="6679"/>
                  </a:lnTo>
                  <a:lnTo>
                    <a:pt x="67779" y="0"/>
                  </a:lnTo>
                  <a:close/>
                </a:path>
                <a:path w="163195" h="180975">
                  <a:moveTo>
                    <a:pt x="138651" y="27939"/>
                  </a:moveTo>
                  <a:lnTo>
                    <a:pt x="68046" y="27939"/>
                  </a:lnTo>
                  <a:lnTo>
                    <a:pt x="94848" y="32809"/>
                  </a:lnTo>
                  <a:lnTo>
                    <a:pt x="114374" y="46124"/>
                  </a:lnTo>
                  <a:lnTo>
                    <a:pt x="126316" y="65942"/>
                  </a:lnTo>
                  <a:lnTo>
                    <a:pt x="130365" y="90322"/>
                  </a:lnTo>
                  <a:lnTo>
                    <a:pt x="126160" y="114641"/>
                  </a:lnTo>
                  <a:lnTo>
                    <a:pt x="113936" y="134562"/>
                  </a:lnTo>
                  <a:lnTo>
                    <a:pt x="94280" y="148026"/>
                  </a:lnTo>
                  <a:lnTo>
                    <a:pt x="67779" y="152971"/>
                  </a:lnTo>
                  <a:lnTo>
                    <a:pt x="138729" y="152971"/>
                  </a:lnTo>
                  <a:lnTo>
                    <a:pt x="156289" y="127011"/>
                  </a:lnTo>
                  <a:lnTo>
                    <a:pt x="163156" y="90322"/>
                  </a:lnTo>
                  <a:lnTo>
                    <a:pt x="156285" y="53910"/>
                  </a:lnTo>
                  <a:lnTo>
                    <a:pt x="138651" y="27939"/>
                  </a:lnTo>
                  <a:close/>
                </a:path>
              </a:pathLst>
            </a:custGeom>
            <a:solidFill>
              <a:srgbClr val="183A63"/>
            </a:solidFill>
          </p:spPr>
          <p:txBody>
            <a:bodyPr wrap="square" lIns="0" tIns="0" rIns="0" bIns="0" rtlCol="0"/>
            <a:lstStyle/>
            <a:p>
              <a:endParaRPr/>
            </a:p>
          </p:txBody>
        </p:sp>
        <p:sp>
          <p:nvSpPr>
            <p:cNvPr id="36" name="object 36"/>
            <p:cNvSpPr/>
            <p:nvPr/>
          </p:nvSpPr>
          <p:spPr>
            <a:xfrm>
              <a:off x="10475188" y="63696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37" name="object 37"/>
            <p:cNvSpPr/>
            <p:nvPr/>
          </p:nvSpPr>
          <p:spPr>
            <a:xfrm>
              <a:off x="10475188" y="6318810"/>
              <a:ext cx="32384" cy="50800"/>
            </a:xfrm>
            <a:custGeom>
              <a:avLst/>
              <a:gdLst/>
              <a:ahLst/>
              <a:cxnLst/>
              <a:rect l="l" t="t" r="r" b="b"/>
              <a:pathLst>
                <a:path w="32384" h="50800">
                  <a:moveTo>
                    <a:pt x="0" y="50799"/>
                  </a:moveTo>
                  <a:lnTo>
                    <a:pt x="31991" y="50799"/>
                  </a:lnTo>
                  <a:lnTo>
                    <a:pt x="31991" y="0"/>
                  </a:lnTo>
                  <a:lnTo>
                    <a:pt x="0" y="0"/>
                  </a:lnTo>
                  <a:lnTo>
                    <a:pt x="0" y="50799"/>
                  </a:lnTo>
                  <a:close/>
                </a:path>
              </a:pathLst>
            </a:custGeom>
            <a:solidFill>
              <a:srgbClr val="183A63"/>
            </a:solidFill>
          </p:spPr>
          <p:txBody>
            <a:bodyPr wrap="square" lIns="0" tIns="0" rIns="0" bIns="0" rtlCol="0"/>
            <a:lstStyle/>
            <a:p>
              <a:endParaRPr/>
            </a:p>
          </p:txBody>
        </p:sp>
        <p:sp>
          <p:nvSpPr>
            <p:cNvPr id="38" name="object 38"/>
            <p:cNvSpPr/>
            <p:nvPr/>
          </p:nvSpPr>
          <p:spPr>
            <a:xfrm>
              <a:off x="10475188" y="6290869"/>
              <a:ext cx="123189" cy="27940"/>
            </a:xfrm>
            <a:custGeom>
              <a:avLst/>
              <a:gdLst/>
              <a:ahLst/>
              <a:cxnLst/>
              <a:rect l="l" t="t" r="r" b="b"/>
              <a:pathLst>
                <a:path w="123190" h="27939">
                  <a:moveTo>
                    <a:pt x="0" y="27939"/>
                  </a:moveTo>
                  <a:lnTo>
                    <a:pt x="122999" y="27939"/>
                  </a:lnTo>
                  <a:lnTo>
                    <a:pt x="122999" y="0"/>
                  </a:lnTo>
                  <a:lnTo>
                    <a:pt x="0" y="0"/>
                  </a:lnTo>
                  <a:lnTo>
                    <a:pt x="0" y="27939"/>
                  </a:lnTo>
                  <a:close/>
                </a:path>
              </a:pathLst>
            </a:custGeom>
            <a:solidFill>
              <a:srgbClr val="183A63"/>
            </a:solidFill>
          </p:spPr>
          <p:txBody>
            <a:bodyPr wrap="square" lIns="0" tIns="0" rIns="0" bIns="0" rtlCol="0"/>
            <a:lstStyle/>
            <a:p>
              <a:endParaRPr/>
            </a:p>
          </p:txBody>
        </p:sp>
        <p:sp>
          <p:nvSpPr>
            <p:cNvPr id="39" name="object 39"/>
            <p:cNvSpPr/>
            <p:nvPr/>
          </p:nvSpPr>
          <p:spPr>
            <a:xfrm>
              <a:off x="10475188" y="6245150"/>
              <a:ext cx="32384" cy="45720"/>
            </a:xfrm>
            <a:custGeom>
              <a:avLst/>
              <a:gdLst/>
              <a:ahLst/>
              <a:cxnLst/>
              <a:rect l="l" t="t" r="r" b="b"/>
              <a:pathLst>
                <a:path w="32384" h="45720">
                  <a:moveTo>
                    <a:pt x="0" y="45719"/>
                  </a:moveTo>
                  <a:lnTo>
                    <a:pt x="31991" y="45719"/>
                  </a:lnTo>
                  <a:lnTo>
                    <a:pt x="31991" y="0"/>
                  </a:lnTo>
                  <a:lnTo>
                    <a:pt x="0" y="0"/>
                  </a:lnTo>
                  <a:lnTo>
                    <a:pt x="0" y="45719"/>
                  </a:lnTo>
                  <a:close/>
                </a:path>
              </a:pathLst>
            </a:custGeom>
            <a:solidFill>
              <a:srgbClr val="183A63"/>
            </a:solidFill>
          </p:spPr>
          <p:txBody>
            <a:bodyPr wrap="square" lIns="0" tIns="0" rIns="0" bIns="0" rtlCol="0"/>
            <a:lstStyle/>
            <a:p>
              <a:endParaRPr/>
            </a:p>
          </p:txBody>
        </p:sp>
        <p:sp>
          <p:nvSpPr>
            <p:cNvPr id="40" name="object 40"/>
            <p:cNvSpPr/>
            <p:nvPr/>
          </p:nvSpPr>
          <p:spPr>
            <a:xfrm>
              <a:off x="10475188" y="6217210"/>
              <a:ext cx="125095" cy="27940"/>
            </a:xfrm>
            <a:custGeom>
              <a:avLst/>
              <a:gdLst/>
              <a:ahLst/>
              <a:cxnLst/>
              <a:rect l="l" t="t" r="r" b="b"/>
              <a:pathLst>
                <a:path w="125095" h="27939">
                  <a:moveTo>
                    <a:pt x="0" y="27939"/>
                  </a:moveTo>
                  <a:lnTo>
                    <a:pt x="124891" y="27939"/>
                  </a:lnTo>
                  <a:lnTo>
                    <a:pt x="124891" y="0"/>
                  </a:lnTo>
                  <a:lnTo>
                    <a:pt x="0" y="0"/>
                  </a:lnTo>
                  <a:lnTo>
                    <a:pt x="0" y="27939"/>
                  </a:lnTo>
                  <a:close/>
                </a:path>
              </a:pathLst>
            </a:custGeom>
            <a:solidFill>
              <a:srgbClr val="183A63"/>
            </a:solidFill>
          </p:spPr>
          <p:txBody>
            <a:bodyPr wrap="square" lIns="0" tIns="0" rIns="0" bIns="0" rtlCol="0"/>
            <a:lstStyle/>
            <a:p>
              <a:endParaRPr/>
            </a:p>
          </p:txBody>
        </p:sp>
        <p:sp>
          <p:nvSpPr>
            <p:cNvPr id="41" name="object 41"/>
            <p:cNvSpPr/>
            <p:nvPr/>
          </p:nvSpPr>
          <p:spPr>
            <a:xfrm>
              <a:off x="10643865" y="6216656"/>
              <a:ext cx="141605" cy="180975"/>
            </a:xfrm>
            <a:custGeom>
              <a:avLst/>
              <a:gdLst/>
              <a:ahLst/>
              <a:cxnLst/>
              <a:rect l="l" t="t" r="r" b="b"/>
              <a:pathLst>
                <a:path w="141604" h="180975">
                  <a:moveTo>
                    <a:pt x="80086" y="0"/>
                  </a:moveTo>
                  <a:lnTo>
                    <a:pt x="0" y="0"/>
                  </a:lnTo>
                  <a:lnTo>
                    <a:pt x="0" y="180898"/>
                  </a:lnTo>
                  <a:lnTo>
                    <a:pt x="31978" y="180898"/>
                  </a:lnTo>
                  <a:lnTo>
                    <a:pt x="31978" y="113372"/>
                  </a:lnTo>
                  <a:lnTo>
                    <a:pt x="98675" y="113372"/>
                  </a:lnTo>
                  <a:lnTo>
                    <a:pt x="96456" y="109855"/>
                  </a:lnTo>
                  <a:lnTo>
                    <a:pt x="112591" y="104553"/>
                  </a:lnTo>
                  <a:lnTo>
                    <a:pt x="126491" y="93945"/>
                  </a:lnTo>
                  <a:lnTo>
                    <a:pt x="131679" y="85458"/>
                  </a:lnTo>
                  <a:lnTo>
                    <a:pt x="31978" y="85458"/>
                  </a:lnTo>
                  <a:lnTo>
                    <a:pt x="31978" y="27927"/>
                  </a:lnTo>
                  <a:lnTo>
                    <a:pt x="131775" y="27927"/>
                  </a:lnTo>
                  <a:lnTo>
                    <a:pt x="123521" y="15728"/>
                  </a:lnTo>
                  <a:lnTo>
                    <a:pt x="104645" y="4127"/>
                  </a:lnTo>
                  <a:lnTo>
                    <a:pt x="80086" y="0"/>
                  </a:lnTo>
                  <a:close/>
                </a:path>
                <a:path w="141604" h="180975">
                  <a:moveTo>
                    <a:pt x="98675" y="113372"/>
                  </a:moveTo>
                  <a:lnTo>
                    <a:pt x="63944" y="113372"/>
                  </a:lnTo>
                  <a:lnTo>
                    <a:pt x="104114" y="180898"/>
                  </a:lnTo>
                  <a:lnTo>
                    <a:pt x="141262" y="180898"/>
                  </a:lnTo>
                  <a:lnTo>
                    <a:pt x="98675" y="113372"/>
                  </a:lnTo>
                  <a:close/>
                </a:path>
                <a:path w="141604" h="180975">
                  <a:moveTo>
                    <a:pt x="131775" y="27927"/>
                  </a:moveTo>
                  <a:lnTo>
                    <a:pt x="75971" y="27927"/>
                  </a:lnTo>
                  <a:lnTo>
                    <a:pt x="88441" y="29938"/>
                  </a:lnTo>
                  <a:lnTo>
                    <a:pt x="98305" y="35666"/>
                  </a:lnTo>
                  <a:lnTo>
                    <a:pt x="104791" y="44649"/>
                  </a:lnTo>
                  <a:lnTo>
                    <a:pt x="107124" y="56426"/>
                  </a:lnTo>
                  <a:lnTo>
                    <a:pt x="104791" y="68393"/>
                  </a:lnTo>
                  <a:lnTo>
                    <a:pt x="98305" y="77547"/>
                  </a:lnTo>
                  <a:lnTo>
                    <a:pt x="88441" y="83399"/>
                  </a:lnTo>
                  <a:lnTo>
                    <a:pt x="75971" y="85458"/>
                  </a:lnTo>
                  <a:lnTo>
                    <a:pt x="131679" y="85458"/>
                  </a:lnTo>
                  <a:lnTo>
                    <a:pt x="136240" y="77997"/>
                  </a:lnTo>
                  <a:lnTo>
                    <a:pt x="139915" y="56680"/>
                  </a:lnTo>
                  <a:lnTo>
                    <a:pt x="135637" y="33636"/>
                  </a:lnTo>
                  <a:lnTo>
                    <a:pt x="131775" y="27927"/>
                  </a:lnTo>
                  <a:close/>
                </a:path>
              </a:pathLst>
            </a:custGeom>
            <a:solidFill>
              <a:srgbClr val="183A63"/>
            </a:solidFill>
          </p:spPr>
          <p:txBody>
            <a:bodyPr wrap="square" lIns="0" tIns="0" rIns="0" bIns="0" rtlCol="0"/>
            <a:lstStyle/>
            <a:p>
              <a:endParaRPr/>
            </a:p>
          </p:txBody>
        </p:sp>
        <p:sp>
          <p:nvSpPr>
            <p:cNvPr id="42" name="object 42"/>
            <p:cNvSpPr/>
            <p:nvPr/>
          </p:nvSpPr>
          <p:spPr>
            <a:xfrm>
              <a:off x="10814997" y="6213690"/>
              <a:ext cx="145415" cy="187325"/>
            </a:xfrm>
            <a:custGeom>
              <a:avLst/>
              <a:gdLst/>
              <a:ahLst/>
              <a:cxnLst/>
              <a:rect l="l" t="t" r="r" b="b"/>
              <a:pathLst>
                <a:path w="145415" h="187325">
                  <a:moveTo>
                    <a:pt x="18021" y="133667"/>
                  </a:moveTo>
                  <a:lnTo>
                    <a:pt x="0" y="158369"/>
                  </a:lnTo>
                  <a:lnTo>
                    <a:pt x="13796" y="169953"/>
                  </a:lnTo>
                  <a:lnTo>
                    <a:pt x="30697" y="179044"/>
                  </a:lnTo>
                  <a:lnTo>
                    <a:pt x="50829" y="184983"/>
                  </a:lnTo>
                  <a:lnTo>
                    <a:pt x="74320" y="187109"/>
                  </a:lnTo>
                  <a:lnTo>
                    <a:pt x="105973" y="182571"/>
                  </a:lnTo>
                  <a:lnTo>
                    <a:pt x="127914" y="170330"/>
                  </a:lnTo>
                  <a:lnTo>
                    <a:pt x="136074" y="158902"/>
                  </a:lnTo>
                  <a:lnTo>
                    <a:pt x="75679" y="158902"/>
                  </a:lnTo>
                  <a:lnTo>
                    <a:pt x="57674" y="156832"/>
                  </a:lnTo>
                  <a:lnTo>
                    <a:pt x="41930" y="151280"/>
                  </a:lnTo>
                  <a:lnTo>
                    <a:pt x="28646" y="143230"/>
                  </a:lnTo>
                  <a:lnTo>
                    <a:pt x="18021" y="133667"/>
                  </a:lnTo>
                  <a:close/>
                </a:path>
                <a:path w="145415" h="187325">
                  <a:moveTo>
                    <a:pt x="72402" y="0"/>
                  </a:moveTo>
                  <a:lnTo>
                    <a:pt x="45083" y="4068"/>
                  </a:lnTo>
                  <a:lnTo>
                    <a:pt x="24147" y="15276"/>
                  </a:lnTo>
                  <a:lnTo>
                    <a:pt x="10743" y="32130"/>
                  </a:lnTo>
                  <a:lnTo>
                    <a:pt x="6019" y="53136"/>
                  </a:lnTo>
                  <a:lnTo>
                    <a:pt x="22581" y="88464"/>
                  </a:lnTo>
                  <a:lnTo>
                    <a:pt x="59016" y="104233"/>
                  </a:lnTo>
                  <a:lnTo>
                    <a:pt x="95452" y="114656"/>
                  </a:lnTo>
                  <a:lnTo>
                    <a:pt x="112014" y="133946"/>
                  </a:lnTo>
                  <a:lnTo>
                    <a:pt x="110028" y="142995"/>
                  </a:lnTo>
                  <a:lnTo>
                    <a:pt x="103690" y="151001"/>
                  </a:lnTo>
                  <a:lnTo>
                    <a:pt x="92431" y="156719"/>
                  </a:lnTo>
                  <a:lnTo>
                    <a:pt x="75679" y="158902"/>
                  </a:lnTo>
                  <a:lnTo>
                    <a:pt x="136074" y="158902"/>
                  </a:lnTo>
                  <a:lnTo>
                    <a:pt x="140682" y="152449"/>
                  </a:lnTo>
                  <a:lnTo>
                    <a:pt x="144818" y="130987"/>
                  </a:lnTo>
                  <a:lnTo>
                    <a:pt x="128252" y="94836"/>
                  </a:lnTo>
                  <a:lnTo>
                    <a:pt x="91808" y="78338"/>
                  </a:lnTo>
                  <a:lnTo>
                    <a:pt x="55364" y="68096"/>
                  </a:lnTo>
                  <a:lnTo>
                    <a:pt x="38798" y="50711"/>
                  </a:lnTo>
                  <a:lnTo>
                    <a:pt x="40967" y="41579"/>
                  </a:lnTo>
                  <a:lnTo>
                    <a:pt x="47132" y="34467"/>
                  </a:lnTo>
                  <a:lnTo>
                    <a:pt x="56779" y="29851"/>
                  </a:lnTo>
                  <a:lnTo>
                    <a:pt x="69392" y="28206"/>
                  </a:lnTo>
                  <a:lnTo>
                    <a:pt x="138362" y="28206"/>
                  </a:lnTo>
                  <a:lnTo>
                    <a:pt x="140449" y="25476"/>
                  </a:lnTo>
                  <a:lnTo>
                    <a:pt x="126741" y="14637"/>
                  </a:lnTo>
                  <a:lnTo>
                    <a:pt x="110731" y="6642"/>
                  </a:lnTo>
                  <a:lnTo>
                    <a:pt x="92568" y="1694"/>
                  </a:lnTo>
                  <a:lnTo>
                    <a:pt x="72402" y="0"/>
                  </a:lnTo>
                  <a:close/>
                </a:path>
                <a:path w="145415" h="187325">
                  <a:moveTo>
                    <a:pt x="138362" y="28206"/>
                  </a:moveTo>
                  <a:lnTo>
                    <a:pt x="69392" y="28206"/>
                  </a:lnTo>
                  <a:lnTo>
                    <a:pt x="83721" y="29447"/>
                  </a:lnTo>
                  <a:lnTo>
                    <a:pt x="97656" y="33253"/>
                  </a:lnTo>
                  <a:lnTo>
                    <a:pt x="110715" y="39752"/>
                  </a:lnTo>
                  <a:lnTo>
                    <a:pt x="122415" y="49072"/>
                  </a:lnTo>
                  <a:lnTo>
                    <a:pt x="138362" y="28206"/>
                  </a:lnTo>
                  <a:close/>
                </a:path>
              </a:pathLst>
            </a:custGeom>
            <a:solidFill>
              <a:srgbClr val="183A63"/>
            </a:solidFill>
          </p:spPr>
          <p:txBody>
            <a:bodyPr wrap="square" lIns="0" tIns="0" rIns="0" bIns="0" rtlCol="0"/>
            <a:lstStyle/>
            <a:p>
              <a:endParaRPr/>
            </a:p>
          </p:txBody>
        </p:sp>
        <p:sp>
          <p:nvSpPr>
            <p:cNvPr id="43" name="object 43"/>
            <p:cNvSpPr/>
            <p:nvPr/>
          </p:nvSpPr>
          <p:spPr>
            <a:xfrm>
              <a:off x="11000038" y="6318810"/>
              <a:ext cx="32384" cy="78740"/>
            </a:xfrm>
            <a:custGeom>
              <a:avLst/>
              <a:gdLst/>
              <a:ahLst/>
              <a:cxnLst/>
              <a:rect l="l" t="t" r="r" b="b"/>
              <a:pathLst>
                <a:path w="32384" h="78739">
                  <a:moveTo>
                    <a:pt x="0" y="78739"/>
                  </a:moveTo>
                  <a:lnTo>
                    <a:pt x="31978" y="78739"/>
                  </a:lnTo>
                  <a:lnTo>
                    <a:pt x="31978" y="0"/>
                  </a:lnTo>
                  <a:lnTo>
                    <a:pt x="0" y="0"/>
                  </a:lnTo>
                  <a:lnTo>
                    <a:pt x="0" y="78739"/>
                  </a:lnTo>
                  <a:close/>
                </a:path>
              </a:pathLst>
            </a:custGeom>
            <a:solidFill>
              <a:srgbClr val="183A63"/>
            </a:solidFill>
          </p:spPr>
          <p:txBody>
            <a:bodyPr wrap="square" lIns="0" tIns="0" rIns="0" bIns="0" rtlCol="0"/>
            <a:lstStyle/>
            <a:p>
              <a:endParaRPr/>
            </a:p>
          </p:txBody>
        </p:sp>
        <p:sp>
          <p:nvSpPr>
            <p:cNvPr id="44" name="object 44"/>
            <p:cNvSpPr/>
            <p:nvPr/>
          </p:nvSpPr>
          <p:spPr>
            <a:xfrm>
              <a:off x="11000038" y="6290869"/>
              <a:ext cx="159385" cy="27940"/>
            </a:xfrm>
            <a:custGeom>
              <a:avLst/>
              <a:gdLst/>
              <a:ahLst/>
              <a:cxnLst/>
              <a:rect l="l" t="t" r="r" b="b"/>
              <a:pathLst>
                <a:path w="159384" h="27939">
                  <a:moveTo>
                    <a:pt x="0" y="27939"/>
                  </a:moveTo>
                  <a:lnTo>
                    <a:pt x="158775" y="27939"/>
                  </a:lnTo>
                  <a:lnTo>
                    <a:pt x="158775" y="0"/>
                  </a:lnTo>
                  <a:lnTo>
                    <a:pt x="0" y="0"/>
                  </a:lnTo>
                  <a:lnTo>
                    <a:pt x="0" y="27939"/>
                  </a:lnTo>
                  <a:close/>
                </a:path>
              </a:pathLst>
            </a:custGeom>
            <a:solidFill>
              <a:srgbClr val="183A63"/>
            </a:solidFill>
          </p:spPr>
          <p:txBody>
            <a:bodyPr wrap="square" lIns="0" tIns="0" rIns="0" bIns="0" rtlCol="0"/>
            <a:lstStyle/>
            <a:p>
              <a:endParaRPr/>
            </a:p>
          </p:txBody>
        </p:sp>
        <p:sp>
          <p:nvSpPr>
            <p:cNvPr id="45" name="object 45"/>
            <p:cNvSpPr/>
            <p:nvPr/>
          </p:nvSpPr>
          <p:spPr>
            <a:xfrm>
              <a:off x="11000038" y="6217210"/>
              <a:ext cx="32384" cy="73660"/>
            </a:xfrm>
            <a:custGeom>
              <a:avLst/>
              <a:gdLst/>
              <a:ahLst/>
              <a:cxnLst/>
              <a:rect l="l" t="t" r="r" b="b"/>
              <a:pathLst>
                <a:path w="32384" h="73660">
                  <a:moveTo>
                    <a:pt x="0" y="73659"/>
                  </a:moveTo>
                  <a:lnTo>
                    <a:pt x="31978" y="73659"/>
                  </a:lnTo>
                  <a:lnTo>
                    <a:pt x="31978" y="0"/>
                  </a:lnTo>
                  <a:lnTo>
                    <a:pt x="0" y="0"/>
                  </a:lnTo>
                  <a:lnTo>
                    <a:pt x="0" y="73659"/>
                  </a:lnTo>
                  <a:close/>
                </a:path>
              </a:pathLst>
            </a:custGeom>
            <a:solidFill>
              <a:srgbClr val="183A63"/>
            </a:solidFill>
          </p:spPr>
          <p:txBody>
            <a:bodyPr wrap="square" lIns="0" tIns="0" rIns="0" bIns="0" rtlCol="0"/>
            <a:lstStyle/>
            <a:p>
              <a:endParaRPr/>
            </a:p>
          </p:txBody>
        </p:sp>
        <p:sp>
          <p:nvSpPr>
            <p:cNvPr id="46" name="object 46"/>
            <p:cNvSpPr/>
            <p:nvPr/>
          </p:nvSpPr>
          <p:spPr>
            <a:xfrm>
              <a:off x="11126848" y="6318365"/>
              <a:ext cx="32384" cy="79375"/>
            </a:xfrm>
            <a:custGeom>
              <a:avLst/>
              <a:gdLst/>
              <a:ahLst/>
              <a:cxnLst/>
              <a:rect l="l" t="t" r="r" b="b"/>
              <a:pathLst>
                <a:path w="32384" h="79375">
                  <a:moveTo>
                    <a:pt x="31965" y="0"/>
                  </a:moveTo>
                  <a:lnTo>
                    <a:pt x="0" y="0"/>
                  </a:lnTo>
                  <a:lnTo>
                    <a:pt x="0" y="79184"/>
                  </a:lnTo>
                  <a:lnTo>
                    <a:pt x="31965" y="79184"/>
                  </a:lnTo>
                  <a:lnTo>
                    <a:pt x="31965" y="0"/>
                  </a:lnTo>
                  <a:close/>
                </a:path>
              </a:pathLst>
            </a:custGeom>
            <a:solidFill>
              <a:srgbClr val="183A63"/>
            </a:solidFill>
          </p:spPr>
          <p:txBody>
            <a:bodyPr wrap="square" lIns="0" tIns="0" rIns="0" bIns="0" rtlCol="0"/>
            <a:lstStyle/>
            <a:p>
              <a:endParaRPr/>
            </a:p>
          </p:txBody>
        </p:sp>
        <p:sp>
          <p:nvSpPr>
            <p:cNvPr id="47" name="object 47"/>
            <p:cNvSpPr/>
            <p:nvPr/>
          </p:nvSpPr>
          <p:spPr>
            <a:xfrm>
              <a:off x="11126848" y="6216651"/>
              <a:ext cx="32384" cy="74295"/>
            </a:xfrm>
            <a:custGeom>
              <a:avLst/>
              <a:gdLst/>
              <a:ahLst/>
              <a:cxnLst/>
              <a:rect l="l" t="t" r="r" b="b"/>
              <a:pathLst>
                <a:path w="32384" h="74295">
                  <a:moveTo>
                    <a:pt x="31965" y="0"/>
                  </a:moveTo>
                  <a:lnTo>
                    <a:pt x="0" y="0"/>
                  </a:lnTo>
                  <a:lnTo>
                    <a:pt x="0" y="73761"/>
                  </a:lnTo>
                  <a:lnTo>
                    <a:pt x="31965" y="73761"/>
                  </a:lnTo>
                  <a:lnTo>
                    <a:pt x="31965" y="0"/>
                  </a:lnTo>
                  <a:close/>
                </a:path>
              </a:pathLst>
            </a:custGeom>
            <a:solidFill>
              <a:srgbClr val="183A63"/>
            </a:solidFill>
          </p:spPr>
          <p:txBody>
            <a:bodyPr wrap="square" lIns="0" tIns="0" rIns="0" bIns="0" rtlCol="0"/>
            <a:lstStyle/>
            <a:p>
              <a:endParaRPr/>
            </a:p>
          </p:txBody>
        </p:sp>
        <p:sp>
          <p:nvSpPr>
            <p:cNvPr id="48" name="object 48"/>
            <p:cNvSpPr/>
            <p:nvPr/>
          </p:nvSpPr>
          <p:spPr>
            <a:xfrm>
              <a:off x="11208625" y="6216650"/>
              <a:ext cx="32384" cy="180975"/>
            </a:xfrm>
            <a:custGeom>
              <a:avLst/>
              <a:gdLst/>
              <a:ahLst/>
              <a:cxnLst/>
              <a:rect l="l" t="t" r="r" b="b"/>
              <a:pathLst>
                <a:path w="32384" h="180975">
                  <a:moveTo>
                    <a:pt x="0" y="180898"/>
                  </a:moveTo>
                  <a:lnTo>
                    <a:pt x="31965" y="180898"/>
                  </a:lnTo>
                  <a:lnTo>
                    <a:pt x="31965" y="0"/>
                  </a:lnTo>
                  <a:lnTo>
                    <a:pt x="0" y="0"/>
                  </a:lnTo>
                  <a:lnTo>
                    <a:pt x="0" y="180898"/>
                  </a:lnTo>
                  <a:close/>
                </a:path>
              </a:pathLst>
            </a:custGeom>
            <a:solidFill>
              <a:srgbClr val="183A63"/>
            </a:solidFill>
          </p:spPr>
          <p:txBody>
            <a:bodyPr wrap="square" lIns="0" tIns="0" rIns="0" bIns="0" rtlCol="0"/>
            <a:lstStyle/>
            <a:p>
              <a:endParaRPr/>
            </a:p>
          </p:txBody>
        </p:sp>
        <p:sp>
          <p:nvSpPr>
            <p:cNvPr id="49" name="object 49"/>
            <p:cNvSpPr/>
            <p:nvPr/>
          </p:nvSpPr>
          <p:spPr>
            <a:xfrm>
              <a:off x="11290365" y="6216644"/>
              <a:ext cx="139700" cy="180975"/>
            </a:xfrm>
            <a:custGeom>
              <a:avLst/>
              <a:gdLst/>
              <a:ahLst/>
              <a:cxnLst/>
              <a:rect l="l" t="t" r="r" b="b"/>
              <a:pathLst>
                <a:path w="139700" h="180975">
                  <a:moveTo>
                    <a:pt x="80340" y="0"/>
                  </a:moveTo>
                  <a:lnTo>
                    <a:pt x="0" y="0"/>
                  </a:lnTo>
                  <a:lnTo>
                    <a:pt x="0" y="180911"/>
                  </a:lnTo>
                  <a:lnTo>
                    <a:pt x="31953" y="180911"/>
                  </a:lnTo>
                  <a:lnTo>
                    <a:pt x="31953" y="113093"/>
                  </a:lnTo>
                  <a:lnTo>
                    <a:pt x="80340" y="113093"/>
                  </a:lnTo>
                  <a:lnTo>
                    <a:pt x="105630" y="108592"/>
                  </a:lnTo>
                  <a:lnTo>
                    <a:pt x="124232" y="96389"/>
                  </a:lnTo>
                  <a:lnTo>
                    <a:pt x="131410" y="85166"/>
                  </a:lnTo>
                  <a:lnTo>
                    <a:pt x="31953" y="85166"/>
                  </a:lnTo>
                  <a:lnTo>
                    <a:pt x="31953" y="27940"/>
                  </a:lnTo>
                  <a:lnTo>
                    <a:pt x="131409" y="27940"/>
                  </a:lnTo>
                  <a:lnTo>
                    <a:pt x="124333" y="16759"/>
                  </a:lnTo>
                  <a:lnTo>
                    <a:pt x="105742" y="4513"/>
                  </a:lnTo>
                  <a:lnTo>
                    <a:pt x="80340" y="0"/>
                  </a:lnTo>
                  <a:close/>
                </a:path>
                <a:path w="139700" h="180975">
                  <a:moveTo>
                    <a:pt x="131409" y="27940"/>
                  </a:moveTo>
                  <a:lnTo>
                    <a:pt x="75958" y="27940"/>
                  </a:lnTo>
                  <a:lnTo>
                    <a:pt x="88390" y="29991"/>
                  </a:lnTo>
                  <a:lnTo>
                    <a:pt x="98158" y="35806"/>
                  </a:lnTo>
                  <a:lnTo>
                    <a:pt x="104544" y="44876"/>
                  </a:lnTo>
                  <a:lnTo>
                    <a:pt x="106832" y="56692"/>
                  </a:lnTo>
                  <a:lnTo>
                    <a:pt x="104544" y="68348"/>
                  </a:lnTo>
                  <a:lnTo>
                    <a:pt x="98158" y="77335"/>
                  </a:lnTo>
                  <a:lnTo>
                    <a:pt x="88390" y="83119"/>
                  </a:lnTo>
                  <a:lnTo>
                    <a:pt x="75958" y="85166"/>
                  </a:lnTo>
                  <a:lnTo>
                    <a:pt x="131410" y="85166"/>
                  </a:lnTo>
                  <a:lnTo>
                    <a:pt x="135713" y="78439"/>
                  </a:lnTo>
                  <a:lnTo>
                    <a:pt x="139636" y="56692"/>
                  </a:lnTo>
                  <a:lnTo>
                    <a:pt x="135750" y="34798"/>
                  </a:lnTo>
                  <a:lnTo>
                    <a:pt x="131409" y="27940"/>
                  </a:lnTo>
                  <a:close/>
                </a:path>
              </a:pathLst>
            </a:custGeom>
            <a:solidFill>
              <a:srgbClr val="183A63"/>
            </a:solidFill>
          </p:spPr>
          <p:txBody>
            <a:bodyPr wrap="square" lIns="0" tIns="0" rIns="0" bIns="0" rtlCol="0"/>
            <a:lstStyle/>
            <a:p>
              <a:endParaRPr/>
            </a:p>
          </p:txBody>
        </p:sp>
        <p:sp>
          <p:nvSpPr>
            <p:cNvPr id="50" name="object 50"/>
            <p:cNvSpPr/>
            <p:nvPr/>
          </p:nvSpPr>
          <p:spPr>
            <a:xfrm>
              <a:off x="10611862" y="5588129"/>
              <a:ext cx="353060" cy="130810"/>
            </a:xfrm>
            <a:custGeom>
              <a:avLst/>
              <a:gdLst/>
              <a:ahLst/>
              <a:cxnLst/>
              <a:rect l="l" t="t" r="r" b="b"/>
              <a:pathLst>
                <a:path w="353059" h="130810">
                  <a:moveTo>
                    <a:pt x="352729" y="0"/>
                  </a:moveTo>
                  <a:lnTo>
                    <a:pt x="0" y="0"/>
                  </a:lnTo>
                  <a:lnTo>
                    <a:pt x="25404" y="24991"/>
                  </a:lnTo>
                  <a:lnTo>
                    <a:pt x="47905" y="52697"/>
                  </a:lnTo>
                  <a:lnTo>
                    <a:pt x="67456" y="83105"/>
                  </a:lnTo>
                  <a:lnTo>
                    <a:pt x="84010" y="116205"/>
                  </a:lnTo>
                  <a:lnTo>
                    <a:pt x="86067" y="120954"/>
                  </a:lnTo>
                  <a:lnTo>
                    <a:pt x="89750" y="130708"/>
                  </a:lnTo>
                  <a:lnTo>
                    <a:pt x="352729" y="130708"/>
                  </a:lnTo>
                  <a:lnTo>
                    <a:pt x="352729" y="0"/>
                  </a:lnTo>
                  <a:close/>
                </a:path>
              </a:pathLst>
            </a:custGeom>
            <a:solidFill>
              <a:srgbClr val="F0A121"/>
            </a:solidFill>
          </p:spPr>
          <p:txBody>
            <a:bodyPr wrap="square" lIns="0" tIns="0" rIns="0" bIns="0" rtlCol="0"/>
            <a:lstStyle/>
            <a:p>
              <a:endParaRPr/>
            </a:p>
          </p:txBody>
        </p:sp>
        <p:sp>
          <p:nvSpPr>
            <p:cNvPr id="51" name="object 51"/>
            <p:cNvSpPr/>
            <p:nvPr/>
          </p:nvSpPr>
          <p:spPr>
            <a:xfrm>
              <a:off x="9755108" y="5588132"/>
              <a:ext cx="364490" cy="544195"/>
            </a:xfrm>
            <a:custGeom>
              <a:avLst/>
              <a:gdLst/>
              <a:ahLst/>
              <a:cxnLst/>
              <a:rect l="l" t="t" r="r" b="b"/>
              <a:pathLst>
                <a:path w="364490" h="544195">
                  <a:moveTo>
                    <a:pt x="150571" y="0"/>
                  </a:moveTo>
                  <a:lnTo>
                    <a:pt x="0" y="0"/>
                  </a:lnTo>
                  <a:lnTo>
                    <a:pt x="0" y="543979"/>
                  </a:lnTo>
                  <a:lnTo>
                    <a:pt x="242138" y="543979"/>
                  </a:lnTo>
                  <a:lnTo>
                    <a:pt x="364058" y="543991"/>
                  </a:lnTo>
                  <a:lnTo>
                    <a:pt x="358432" y="539026"/>
                  </a:lnTo>
                  <a:lnTo>
                    <a:pt x="355676" y="536409"/>
                  </a:lnTo>
                  <a:lnTo>
                    <a:pt x="329249" y="508587"/>
                  </a:lnTo>
                  <a:lnTo>
                    <a:pt x="306489" y="478758"/>
                  </a:lnTo>
                  <a:lnTo>
                    <a:pt x="287396" y="446966"/>
                  </a:lnTo>
                  <a:lnTo>
                    <a:pt x="271970" y="413257"/>
                  </a:lnTo>
                  <a:lnTo>
                    <a:pt x="150571" y="413257"/>
                  </a:lnTo>
                  <a:lnTo>
                    <a:pt x="150571" y="0"/>
                  </a:lnTo>
                  <a:close/>
                </a:path>
              </a:pathLst>
            </a:custGeom>
            <a:solidFill>
              <a:srgbClr val="F0A121"/>
            </a:solidFill>
          </p:spPr>
          <p:txBody>
            <a:bodyPr wrap="square" lIns="0" tIns="0" rIns="0" bIns="0" rtlCol="0"/>
            <a:lstStyle/>
            <a:p>
              <a:endParaRPr/>
            </a:p>
          </p:txBody>
        </p:sp>
        <p:sp>
          <p:nvSpPr>
            <p:cNvPr id="52" name="object 52"/>
            <p:cNvSpPr/>
            <p:nvPr/>
          </p:nvSpPr>
          <p:spPr>
            <a:xfrm>
              <a:off x="10055040" y="5550410"/>
              <a:ext cx="618490" cy="619125"/>
            </a:xfrm>
            <a:custGeom>
              <a:avLst/>
              <a:gdLst/>
              <a:ahLst/>
              <a:cxnLst/>
              <a:rect l="l" t="t" r="r" b="b"/>
              <a:pathLst>
                <a:path w="618490" h="619125">
                  <a:moveTo>
                    <a:pt x="307022" y="0"/>
                  </a:moveTo>
                  <a:lnTo>
                    <a:pt x="268755" y="2130"/>
                  </a:lnTo>
                  <a:lnTo>
                    <a:pt x="214631" y="13240"/>
                  </a:lnTo>
                  <a:lnTo>
                    <a:pt x="164083" y="33146"/>
                  </a:lnTo>
                  <a:lnTo>
                    <a:pt x="124676" y="56875"/>
                  </a:lnTo>
                  <a:lnTo>
                    <a:pt x="90500" y="85291"/>
                  </a:lnTo>
                  <a:lnTo>
                    <a:pt x="61553" y="118391"/>
                  </a:lnTo>
                  <a:lnTo>
                    <a:pt x="37833" y="156171"/>
                  </a:lnTo>
                  <a:lnTo>
                    <a:pt x="21281" y="192577"/>
                  </a:lnTo>
                  <a:lnTo>
                    <a:pt x="9458" y="230663"/>
                  </a:lnTo>
                  <a:lnTo>
                    <a:pt x="2364" y="270436"/>
                  </a:lnTo>
                  <a:lnTo>
                    <a:pt x="0" y="311899"/>
                  </a:lnTo>
                  <a:lnTo>
                    <a:pt x="1915" y="349635"/>
                  </a:lnTo>
                  <a:lnTo>
                    <a:pt x="17032" y="419141"/>
                  </a:lnTo>
                  <a:lnTo>
                    <a:pt x="42469" y="473963"/>
                  </a:lnTo>
                  <a:lnTo>
                    <a:pt x="73536" y="516585"/>
                  </a:lnTo>
                  <a:lnTo>
                    <a:pt x="107241" y="549267"/>
                  </a:lnTo>
                  <a:lnTo>
                    <a:pt x="138908" y="572001"/>
                  </a:lnTo>
                  <a:lnTo>
                    <a:pt x="191225" y="597941"/>
                  </a:lnTo>
                  <a:lnTo>
                    <a:pt x="229312" y="609603"/>
                  </a:lnTo>
                  <a:lnTo>
                    <a:pt x="269954" y="616640"/>
                  </a:lnTo>
                  <a:lnTo>
                    <a:pt x="313181" y="618997"/>
                  </a:lnTo>
                  <a:lnTo>
                    <a:pt x="364891" y="615512"/>
                  </a:lnTo>
                  <a:lnTo>
                    <a:pt x="412696" y="605051"/>
                  </a:lnTo>
                  <a:lnTo>
                    <a:pt x="456597" y="587613"/>
                  </a:lnTo>
                  <a:lnTo>
                    <a:pt x="496591" y="563192"/>
                  </a:lnTo>
                  <a:lnTo>
                    <a:pt x="532676" y="531787"/>
                  </a:lnTo>
                  <a:lnTo>
                    <a:pt x="570820" y="481952"/>
                  </a:lnTo>
                  <a:lnTo>
                    <a:pt x="310108" y="481952"/>
                  </a:lnTo>
                  <a:lnTo>
                    <a:pt x="278911" y="479171"/>
                  </a:lnTo>
                  <a:lnTo>
                    <a:pt x="228546" y="456931"/>
                  </a:lnTo>
                  <a:lnTo>
                    <a:pt x="192636" y="410745"/>
                  </a:lnTo>
                  <a:lnTo>
                    <a:pt x="173510" y="345999"/>
                  </a:lnTo>
                  <a:lnTo>
                    <a:pt x="171119" y="307987"/>
                  </a:lnTo>
                  <a:lnTo>
                    <a:pt x="173180" y="271779"/>
                  </a:lnTo>
                  <a:lnTo>
                    <a:pt x="189673" y="210954"/>
                  </a:lnTo>
                  <a:lnTo>
                    <a:pt x="224288" y="164799"/>
                  </a:lnTo>
                  <a:lnTo>
                    <a:pt x="276191" y="140164"/>
                  </a:lnTo>
                  <a:lnTo>
                    <a:pt x="307924" y="137083"/>
                  </a:lnTo>
                  <a:lnTo>
                    <a:pt x="572194" y="137083"/>
                  </a:lnTo>
                  <a:lnTo>
                    <a:pt x="571434" y="135780"/>
                  </a:lnTo>
                  <a:lnTo>
                    <a:pt x="530362" y="85138"/>
                  </a:lnTo>
                  <a:lnTo>
                    <a:pt x="483567" y="48859"/>
                  </a:lnTo>
                  <a:lnTo>
                    <a:pt x="420688" y="19138"/>
                  </a:lnTo>
                  <a:lnTo>
                    <a:pt x="383789" y="8505"/>
                  </a:lnTo>
                  <a:lnTo>
                    <a:pt x="345901" y="2126"/>
                  </a:lnTo>
                  <a:lnTo>
                    <a:pt x="307022" y="0"/>
                  </a:lnTo>
                  <a:close/>
                </a:path>
                <a:path w="618490" h="619125">
                  <a:moveTo>
                    <a:pt x="572194" y="137083"/>
                  </a:moveTo>
                  <a:lnTo>
                    <a:pt x="307924" y="137083"/>
                  </a:lnTo>
                  <a:lnTo>
                    <a:pt x="323135" y="137777"/>
                  </a:lnTo>
                  <a:lnTo>
                    <a:pt x="337548" y="139860"/>
                  </a:lnTo>
                  <a:lnTo>
                    <a:pt x="375963" y="154376"/>
                  </a:lnTo>
                  <a:lnTo>
                    <a:pt x="406450" y="180238"/>
                  </a:lnTo>
                  <a:lnTo>
                    <a:pt x="436791" y="236491"/>
                  </a:lnTo>
                  <a:lnTo>
                    <a:pt x="446900" y="311899"/>
                  </a:lnTo>
                  <a:lnTo>
                    <a:pt x="445002" y="345336"/>
                  </a:lnTo>
                  <a:lnTo>
                    <a:pt x="429830" y="403537"/>
                  </a:lnTo>
                  <a:lnTo>
                    <a:pt x="396547" y="451766"/>
                  </a:lnTo>
                  <a:lnTo>
                    <a:pt x="343322" y="478597"/>
                  </a:lnTo>
                  <a:lnTo>
                    <a:pt x="310108" y="481952"/>
                  </a:lnTo>
                  <a:lnTo>
                    <a:pt x="570820" y="481952"/>
                  </a:lnTo>
                  <a:lnTo>
                    <a:pt x="579856" y="468754"/>
                  </a:lnTo>
                  <a:lnTo>
                    <a:pt x="601041" y="421070"/>
                  </a:lnTo>
                  <a:lnTo>
                    <a:pt x="613771" y="368939"/>
                  </a:lnTo>
                  <a:lnTo>
                    <a:pt x="618020" y="312343"/>
                  </a:lnTo>
                  <a:lnTo>
                    <a:pt x="617682" y="295375"/>
                  </a:lnTo>
                  <a:lnTo>
                    <a:pt x="612762" y="246938"/>
                  </a:lnTo>
                  <a:lnTo>
                    <a:pt x="604412" y="209437"/>
                  </a:lnTo>
                  <a:lnTo>
                    <a:pt x="591134" y="172377"/>
                  </a:lnTo>
                  <a:lnTo>
                    <a:pt x="589990" y="170392"/>
                  </a:lnTo>
                  <a:lnTo>
                    <a:pt x="589038" y="168325"/>
                  </a:lnTo>
                  <a:lnTo>
                    <a:pt x="580681" y="151644"/>
                  </a:lnTo>
                  <a:lnTo>
                    <a:pt x="572194" y="137083"/>
                  </a:lnTo>
                  <a:close/>
                </a:path>
              </a:pathLst>
            </a:custGeom>
            <a:solidFill>
              <a:srgbClr val="183A63"/>
            </a:solidFill>
          </p:spPr>
          <p:txBody>
            <a:bodyPr wrap="square" lIns="0" tIns="0" rIns="0" bIns="0" rtlCol="0"/>
            <a:lstStyle/>
            <a:p>
              <a:endParaRPr/>
            </a:p>
          </p:txBody>
        </p:sp>
        <p:sp>
          <p:nvSpPr>
            <p:cNvPr id="53" name="object 53"/>
            <p:cNvSpPr/>
            <p:nvPr/>
          </p:nvSpPr>
          <p:spPr>
            <a:xfrm>
              <a:off x="10611248" y="5588130"/>
              <a:ext cx="819150" cy="544830"/>
            </a:xfrm>
            <a:custGeom>
              <a:avLst/>
              <a:gdLst/>
              <a:ahLst/>
              <a:cxnLst/>
              <a:rect l="l" t="t" r="r" b="b"/>
              <a:pathLst>
                <a:path w="819150" h="544829">
                  <a:moveTo>
                    <a:pt x="353352" y="209219"/>
                  </a:moveTo>
                  <a:lnTo>
                    <a:pt x="110210" y="209219"/>
                  </a:lnTo>
                  <a:lnTo>
                    <a:pt x="112211" y="225118"/>
                  </a:lnTo>
                  <a:lnTo>
                    <a:pt x="113653" y="241322"/>
                  </a:lnTo>
                  <a:lnTo>
                    <a:pt x="114527" y="257825"/>
                  </a:lnTo>
                  <a:lnTo>
                    <a:pt x="114820" y="274624"/>
                  </a:lnTo>
                  <a:lnTo>
                    <a:pt x="112012" y="324236"/>
                  </a:lnTo>
                  <a:lnTo>
                    <a:pt x="103604" y="371163"/>
                  </a:lnTo>
                  <a:lnTo>
                    <a:pt x="89623" y="415337"/>
                  </a:lnTo>
                  <a:lnTo>
                    <a:pt x="70097" y="456694"/>
                  </a:lnTo>
                  <a:lnTo>
                    <a:pt x="45053" y="495169"/>
                  </a:lnTo>
                  <a:lnTo>
                    <a:pt x="14516" y="530694"/>
                  </a:lnTo>
                  <a:lnTo>
                    <a:pt x="0" y="544664"/>
                  </a:lnTo>
                  <a:lnTo>
                    <a:pt x="122593" y="544664"/>
                  </a:lnTo>
                  <a:lnTo>
                    <a:pt x="122593" y="543979"/>
                  </a:lnTo>
                  <a:lnTo>
                    <a:pt x="619988" y="543979"/>
                  </a:lnTo>
                  <a:lnTo>
                    <a:pt x="646087" y="543629"/>
                  </a:lnTo>
                  <a:lnTo>
                    <a:pt x="687430" y="540828"/>
                  </a:lnTo>
                  <a:lnTo>
                    <a:pt x="732022" y="529427"/>
                  </a:lnTo>
                  <a:lnTo>
                    <a:pt x="778814" y="497153"/>
                  </a:lnTo>
                  <a:lnTo>
                    <a:pt x="806101" y="454695"/>
                  </a:lnTo>
                  <a:lnTo>
                    <a:pt x="817349" y="413836"/>
                  </a:lnTo>
                  <a:lnTo>
                    <a:pt x="817386" y="413257"/>
                  </a:lnTo>
                  <a:lnTo>
                    <a:pt x="134899" y="413257"/>
                  </a:lnTo>
                  <a:lnTo>
                    <a:pt x="134899" y="339928"/>
                  </a:lnTo>
                  <a:lnTo>
                    <a:pt x="353352" y="339928"/>
                  </a:lnTo>
                  <a:lnTo>
                    <a:pt x="353352" y="209219"/>
                  </a:lnTo>
                  <a:close/>
                </a:path>
                <a:path w="819150" h="544829">
                  <a:moveTo>
                    <a:pt x="565937" y="337159"/>
                  </a:moveTo>
                  <a:lnTo>
                    <a:pt x="419214" y="337159"/>
                  </a:lnTo>
                  <a:lnTo>
                    <a:pt x="419214" y="413257"/>
                  </a:lnTo>
                  <a:lnTo>
                    <a:pt x="565937" y="413257"/>
                  </a:lnTo>
                  <a:lnTo>
                    <a:pt x="565937" y="337159"/>
                  </a:lnTo>
                  <a:close/>
                </a:path>
                <a:path w="819150" h="544829">
                  <a:moveTo>
                    <a:pt x="600316" y="0"/>
                  </a:moveTo>
                  <a:lnTo>
                    <a:pt x="419201" y="0"/>
                  </a:lnTo>
                  <a:lnTo>
                    <a:pt x="419201" y="130708"/>
                  </a:lnTo>
                  <a:lnTo>
                    <a:pt x="606323" y="130708"/>
                  </a:lnTo>
                  <a:lnTo>
                    <a:pt x="628109" y="133001"/>
                  </a:lnTo>
                  <a:lnTo>
                    <a:pt x="643670" y="139879"/>
                  </a:lnTo>
                  <a:lnTo>
                    <a:pt x="653007" y="151341"/>
                  </a:lnTo>
                  <a:lnTo>
                    <a:pt x="656120" y="167385"/>
                  </a:lnTo>
                  <a:lnTo>
                    <a:pt x="655241" y="176863"/>
                  </a:lnTo>
                  <a:lnTo>
                    <a:pt x="623989" y="204095"/>
                  </a:lnTo>
                  <a:lnTo>
                    <a:pt x="597903" y="206438"/>
                  </a:lnTo>
                  <a:lnTo>
                    <a:pt x="419201" y="206438"/>
                  </a:lnTo>
                  <a:lnTo>
                    <a:pt x="419201" y="337159"/>
                  </a:lnTo>
                  <a:lnTo>
                    <a:pt x="597484" y="337159"/>
                  </a:lnTo>
                  <a:lnTo>
                    <a:pt x="610407" y="337707"/>
                  </a:lnTo>
                  <a:lnTo>
                    <a:pt x="647330" y="357274"/>
                  </a:lnTo>
                  <a:lnTo>
                    <a:pt x="650494" y="373811"/>
                  </a:lnTo>
                  <a:lnTo>
                    <a:pt x="647205" y="391071"/>
                  </a:lnTo>
                  <a:lnTo>
                    <a:pt x="637343" y="403398"/>
                  </a:lnTo>
                  <a:lnTo>
                    <a:pt x="620908" y="410793"/>
                  </a:lnTo>
                  <a:lnTo>
                    <a:pt x="597903" y="413257"/>
                  </a:lnTo>
                  <a:lnTo>
                    <a:pt x="817386" y="413257"/>
                  </a:lnTo>
                  <a:lnTo>
                    <a:pt x="813560" y="350723"/>
                  </a:lnTo>
                  <a:lnTo>
                    <a:pt x="771993" y="289553"/>
                  </a:lnTo>
                  <a:lnTo>
                    <a:pt x="735622" y="269798"/>
                  </a:lnTo>
                  <a:lnTo>
                    <a:pt x="754337" y="258371"/>
                  </a:lnTo>
                  <a:lnTo>
                    <a:pt x="783547" y="232672"/>
                  </a:lnTo>
                  <a:lnTo>
                    <a:pt x="807754" y="185419"/>
                  </a:lnTo>
                  <a:lnTo>
                    <a:pt x="812330" y="145465"/>
                  </a:lnTo>
                  <a:lnTo>
                    <a:pt x="811225" y="126263"/>
                  </a:lnTo>
                  <a:lnTo>
                    <a:pt x="794651" y="72542"/>
                  </a:lnTo>
                  <a:lnTo>
                    <a:pt x="766040" y="35841"/>
                  </a:lnTo>
                  <a:lnTo>
                    <a:pt x="726789" y="12907"/>
                  </a:lnTo>
                  <a:lnTo>
                    <a:pt x="681172" y="2802"/>
                  </a:lnTo>
                  <a:lnTo>
                    <a:pt x="632186" y="311"/>
                  </a:lnTo>
                  <a:lnTo>
                    <a:pt x="600316" y="0"/>
                  </a:lnTo>
                  <a:close/>
                </a:path>
                <a:path w="819150" h="544829">
                  <a:moveTo>
                    <a:pt x="565937" y="130708"/>
                  </a:moveTo>
                  <a:lnTo>
                    <a:pt x="419214" y="130708"/>
                  </a:lnTo>
                  <a:lnTo>
                    <a:pt x="419214" y="206438"/>
                  </a:lnTo>
                  <a:lnTo>
                    <a:pt x="565937" y="206438"/>
                  </a:lnTo>
                  <a:lnTo>
                    <a:pt x="565937" y="130708"/>
                  </a:lnTo>
                  <a:close/>
                </a:path>
              </a:pathLst>
            </a:custGeom>
            <a:solidFill>
              <a:srgbClr val="F0A121"/>
            </a:solidFill>
          </p:spPr>
          <p:txBody>
            <a:bodyPr wrap="square" lIns="0" tIns="0" rIns="0" bIns="0" rtlCol="0"/>
            <a:lstStyle/>
            <a:p>
              <a:endParaRPr/>
            </a:p>
          </p:txBody>
        </p:sp>
      </p:grpSp>
      <p:sp>
        <p:nvSpPr>
          <p:cNvPr id="55" name="object 64">
            <a:extLst>
              <a:ext uri="{FF2B5EF4-FFF2-40B4-BE49-F238E27FC236}">
                <a16:creationId xmlns:a16="http://schemas.microsoft.com/office/drawing/2014/main" id="{E1BC7338-483B-4E80-BF8E-B1CE2685D43A}"/>
              </a:ext>
            </a:extLst>
          </p:cNvPr>
          <p:cNvSpPr txBox="1">
            <a:spLocks/>
          </p:cNvSpPr>
          <p:nvPr/>
        </p:nvSpPr>
        <p:spPr>
          <a:xfrm>
            <a:off x="0" y="76200"/>
            <a:ext cx="113538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kern="0" spc="145" dirty="0">
                <a:solidFill>
                  <a:schemeClr val="bg1"/>
                </a:solidFill>
                <a:latin typeface="Calibri"/>
                <a:cs typeface="Calibri"/>
              </a:rPr>
              <a:t>Most Urgent Soft Skills</a:t>
            </a:r>
            <a:endParaRPr lang="en-US" sz="2800" kern="0" dirty="0">
              <a:solidFill>
                <a:schemeClr val="bg1"/>
              </a:solidFill>
              <a:latin typeface="Calibri"/>
              <a:cs typeface="Calibri"/>
            </a:endParaRPr>
          </a:p>
        </p:txBody>
      </p:sp>
      <p:sp>
        <p:nvSpPr>
          <p:cNvPr id="57" name="Slide Number Placeholder 56">
            <a:extLst>
              <a:ext uri="{FF2B5EF4-FFF2-40B4-BE49-F238E27FC236}">
                <a16:creationId xmlns:a16="http://schemas.microsoft.com/office/drawing/2014/main" id="{ADC08B3E-0855-024A-A503-3E2FD94681CA}"/>
              </a:ext>
            </a:extLst>
          </p:cNvPr>
          <p:cNvSpPr>
            <a:spLocks noGrp="1"/>
          </p:cNvSpPr>
          <p:nvPr>
            <p:ph type="sldNum" sz="quarter" idx="7"/>
          </p:nvPr>
        </p:nvSpPr>
        <p:spPr/>
        <p:txBody>
          <a:bodyPr/>
          <a:lstStyle/>
          <a:p>
            <a:fld id="{B6F15528-21DE-4FAA-801E-634DDDAF4B2B}" type="slidenum">
              <a:rPr lang="en-US" smtClean="0"/>
              <a:t>6</a:t>
            </a:fld>
            <a:endParaRPr lang="en-US"/>
          </a:p>
        </p:txBody>
      </p:sp>
      <p:sp>
        <p:nvSpPr>
          <p:cNvPr id="60" name="Rectangle 59">
            <a:extLst>
              <a:ext uri="{FF2B5EF4-FFF2-40B4-BE49-F238E27FC236}">
                <a16:creationId xmlns:a16="http://schemas.microsoft.com/office/drawing/2014/main" id="{F228A55C-9EB8-F441-B5EE-96BDD49EE375}"/>
              </a:ext>
            </a:extLst>
          </p:cNvPr>
          <p:cNvSpPr/>
          <p:nvPr/>
        </p:nvSpPr>
        <p:spPr>
          <a:xfrm>
            <a:off x="6566952" y="2239632"/>
            <a:ext cx="4512778" cy="2585323"/>
          </a:xfrm>
          <a:prstGeom prst="rect">
            <a:avLst/>
          </a:prstGeom>
        </p:spPr>
        <p:txBody>
          <a:bodyPr wrap="square">
            <a:spAutoFit/>
          </a:bodyPr>
          <a:lstStyle/>
          <a:p>
            <a:r>
              <a:rPr lang="en-US" dirty="0"/>
              <a:t>Conflict Management usually ranks near the top of needed soft skills training, so its low</a:t>
            </a:r>
          </a:p>
          <a:p>
            <a:r>
              <a:rPr lang="en-US" dirty="0"/>
              <a:t>ranking here suggests that, at this moment, people are focused on improving the most appropriate skills for dealing</a:t>
            </a:r>
          </a:p>
          <a:p>
            <a:r>
              <a:rPr lang="en-US" dirty="0"/>
              <a:t>with the crisis: communicating in a virtual environment, managing time, reducing stress, embracing change, and</a:t>
            </a:r>
          </a:p>
          <a:p>
            <a:r>
              <a:rPr lang="en-US" dirty="0"/>
              <a:t>collaboration.</a:t>
            </a:r>
          </a:p>
        </p:txBody>
      </p:sp>
      <p:pic>
        <p:nvPicPr>
          <p:cNvPr id="59" name="Picture 58">
            <a:extLst>
              <a:ext uri="{FF2B5EF4-FFF2-40B4-BE49-F238E27FC236}">
                <a16:creationId xmlns:a16="http://schemas.microsoft.com/office/drawing/2014/main" id="{F510F1B4-F327-5F4B-8F86-9269367B3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06" y="1008268"/>
            <a:ext cx="5523222" cy="5583916"/>
          </a:xfrm>
          <a:prstGeom prst="rect">
            <a:avLst/>
          </a:prstGeom>
        </p:spPr>
      </p:pic>
    </p:spTree>
    <p:extLst>
      <p:ext uri="{BB962C8B-B14F-4D97-AF65-F5344CB8AC3E}">
        <p14:creationId xmlns:p14="http://schemas.microsoft.com/office/powerpoint/2010/main" val="364546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E282CF2-7479-439F-B1BE-6C5D10806CBF}"/>
              </a:ext>
            </a:extLst>
          </p:cNvPr>
          <p:cNvSpPr>
            <a:spLocks noGrp="1"/>
          </p:cNvSpPr>
          <p:nvPr>
            <p:ph type="ftr" sz="quarter" idx="5"/>
          </p:nvPr>
        </p:nvSpPr>
        <p:spPr>
          <a:xfrm>
            <a:off x="9144000" y="6369988"/>
            <a:ext cx="3034040" cy="411811"/>
          </a:xfrm>
        </p:spPr>
        <p:txBody>
          <a:bodyPr/>
          <a:lstStyle/>
          <a:p>
            <a:r>
              <a:rPr lang="en-US" sz="1200" dirty="0">
                <a:hlinkClick r:id="rId3"/>
              </a:rPr>
              <a:t>www.loebleadership.com</a:t>
            </a:r>
            <a:endParaRPr lang="en-US" sz="1200" dirty="0"/>
          </a:p>
          <a:p>
            <a:r>
              <a:rPr lang="en-US" sz="1200" dirty="0"/>
              <a:t>©Loeb Leadership 2020</a:t>
            </a:r>
            <a:endParaRPr lang="en-US" dirty="0"/>
          </a:p>
        </p:txBody>
      </p:sp>
      <p:sp>
        <p:nvSpPr>
          <p:cNvPr id="3" name="Slide Number Placeholder 2">
            <a:extLst>
              <a:ext uri="{FF2B5EF4-FFF2-40B4-BE49-F238E27FC236}">
                <a16:creationId xmlns:a16="http://schemas.microsoft.com/office/drawing/2014/main" id="{8104D0CC-DCA2-4A04-97D8-875DC22A79B7}"/>
              </a:ext>
            </a:extLst>
          </p:cNvPr>
          <p:cNvSpPr>
            <a:spLocks noGrp="1"/>
          </p:cNvSpPr>
          <p:nvPr>
            <p:ph type="sldNum" sz="quarter" idx="7"/>
          </p:nvPr>
        </p:nvSpPr>
        <p:spPr>
          <a:xfrm>
            <a:off x="8558784" y="6377940"/>
            <a:ext cx="3480816" cy="632460"/>
          </a:xfrm>
        </p:spPr>
        <p:txBody>
          <a:bodyPr/>
          <a:lstStyle/>
          <a:p>
            <a:fld id="{B6F15528-21DE-4FAA-801E-634DDDAF4B2B}" type="slidenum">
              <a:rPr lang="en-US" smtClean="0"/>
              <a:t>7</a:t>
            </a:fld>
            <a:endParaRPr lang="en-US" dirty="0"/>
          </a:p>
        </p:txBody>
      </p:sp>
      <p:pic>
        <p:nvPicPr>
          <p:cNvPr id="4" name="Picture 3">
            <a:extLst>
              <a:ext uri="{FF2B5EF4-FFF2-40B4-BE49-F238E27FC236}">
                <a16:creationId xmlns:a16="http://schemas.microsoft.com/office/drawing/2014/main" id="{61780AD9-30C2-4B35-8F12-0D035ADC7A2D}"/>
              </a:ext>
            </a:extLst>
          </p:cNvPr>
          <p:cNvPicPr>
            <a:picLocks noChangeAspect="1"/>
          </p:cNvPicPr>
          <p:nvPr/>
        </p:nvPicPr>
        <p:blipFill>
          <a:blip r:embed="rId4"/>
          <a:stretch>
            <a:fillRect/>
          </a:stretch>
        </p:blipFill>
        <p:spPr>
          <a:xfrm>
            <a:off x="2314575" y="742414"/>
            <a:ext cx="7258050" cy="5806440"/>
          </a:xfrm>
          <a:prstGeom prst="rect">
            <a:avLst/>
          </a:prstGeom>
        </p:spPr>
      </p:pic>
    </p:spTree>
    <p:extLst>
      <p:ext uri="{BB962C8B-B14F-4D97-AF65-F5344CB8AC3E}">
        <p14:creationId xmlns:p14="http://schemas.microsoft.com/office/powerpoint/2010/main" val="50124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01E8CC-15AF-47EE-A9FD-527ECFD76591}"/>
              </a:ext>
            </a:extLst>
          </p:cNvPr>
          <p:cNvSpPr>
            <a:spLocks noGrp="1"/>
          </p:cNvSpPr>
          <p:nvPr>
            <p:ph type="sldNum" sz="quarter" idx="7"/>
          </p:nvPr>
        </p:nvSpPr>
        <p:spPr/>
        <p:txBody>
          <a:bodyPr/>
          <a:lstStyle/>
          <a:p>
            <a:fld id="{B6F15528-21DE-4FAA-801E-634DDDAF4B2B}" type="slidenum">
              <a:rPr lang="en-US" smtClean="0"/>
              <a:t>8</a:t>
            </a:fld>
            <a:endParaRPr lang="en-US"/>
          </a:p>
        </p:txBody>
      </p:sp>
      <p:pic>
        <p:nvPicPr>
          <p:cNvPr id="6" name="Picture 5">
            <a:extLst>
              <a:ext uri="{FF2B5EF4-FFF2-40B4-BE49-F238E27FC236}">
                <a16:creationId xmlns:a16="http://schemas.microsoft.com/office/drawing/2014/main" id="{5603592D-C0E7-4C93-8695-2E942A5F5BE6}"/>
              </a:ext>
            </a:extLst>
          </p:cNvPr>
          <p:cNvPicPr>
            <a:picLocks noChangeAspect="1"/>
          </p:cNvPicPr>
          <p:nvPr/>
        </p:nvPicPr>
        <p:blipFill>
          <a:blip r:embed="rId2"/>
          <a:stretch>
            <a:fillRect/>
          </a:stretch>
        </p:blipFill>
        <p:spPr>
          <a:xfrm>
            <a:off x="2887616" y="5138081"/>
            <a:ext cx="5163600" cy="1505334"/>
          </a:xfrm>
          <a:prstGeom prst="rect">
            <a:avLst/>
          </a:prstGeom>
        </p:spPr>
      </p:pic>
      <p:sp>
        <p:nvSpPr>
          <p:cNvPr id="7" name="object 64">
            <a:extLst>
              <a:ext uri="{FF2B5EF4-FFF2-40B4-BE49-F238E27FC236}">
                <a16:creationId xmlns:a16="http://schemas.microsoft.com/office/drawing/2014/main" id="{01A28B65-FF28-469C-9F9E-3C788E87E5BF}"/>
              </a:ext>
            </a:extLst>
          </p:cNvPr>
          <p:cNvSpPr txBox="1">
            <a:spLocks/>
          </p:cNvSpPr>
          <p:nvPr/>
        </p:nvSpPr>
        <p:spPr>
          <a:xfrm>
            <a:off x="0" y="76200"/>
            <a:ext cx="113538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800" kern="0" spc="145" dirty="0">
                <a:solidFill>
                  <a:schemeClr val="bg1"/>
                </a:solidFill>
                <a:latin typeface="Calibri"/>
                <a:cs typeface="Calibri"/>
              </a:rPr>
              <a:t>More Resources at </a:t>
            </a:r>
            <a:r>
              <a:rPr lang="en-US" sz="2800" kern="0" spc="145" dirty="0">
                <a:solidFill>
                  <a:srgbClr val="FFC000"/>
                </a:solidFill>
                <a:latin typeface="Calibri"/>
                <a:cs typeface="Calibri"/>
              </a:rPr>
              <a:t>development.loebleadership.com</a:t>
            </a:r>
            <a:endParaRPr lang="en-US" sz="2800" kern="0" dirty="0">
              <a:solidFill>
                <a:srgbClr val="FFC000"/>
              </a:solidFill>
              <a:latin typeface="Calibri"/>
              <a:cs typeface="Calibri"/>
            </a:endParaRPr>
          </a:p>
        </p:txBody>
      </p:sp>
      <p:pic>
        <p:nvPicPr>
          <p:cNvPr id="8" name="Picture 7">
            <a:extLst>
              <a:ext uri="{FF2B5EF4-FFF2-40B4-BE49-F238E27FC236}">
                <a16:creationId xmlns:a16="http://schemas.microsoft.com/office/drawing/2014/main" id="{FECCB7FC-949D-4B26-BBD2-0B3ADAAE2E88}"/>
              </a:ext>
            </a:extLst>
          </p:cNvPr>
          <p:cNvPicPr>
            <a:picLocks noChangeAspect="1"/>
          </p:cNvPicPr>
          <p:nvPr/>
        </p:nvPicPr>
        <p:blipFill>
          <a:blip r:embed="rId3"/>
          <a:stretch>
            <a:fillRect/>
          </a:stretch>
        </p:blipFill>
        <p:spPr>
          <a:xfrm>
            <a:off x="2895600" y="967252"/>
            <a:ext cx="5155616" cy="1659888"/>
          </a:xfrm>
          <a:prstGeom prst="rect">
            <a:avLst/>
          </a:prstGeom>
        </p:spPr>
      </p:pic>
      <p:pic>
        <p:nvPicPr>
          <p:cNvPr id="9" name="Picture 8">
            <a:extLst>
              <a:ext uri="{FF2B5EF4-FFF2-40B4-BE49-F238E27FC236}">
                <a16:creationId xmlns:a16="http://schemas.microsoft.com/office/drawing/2014/main" id="{C8A242B9-2D22-478C-AAF1-57982F28A407}"/>
              </a:ext>
            </a:extLst>
          </p:cNvPr>
          <p:cNvPicPr>
            <a:picLocks noChangeAspect="1"/>
          </p:cNvPicPr>
          <p:nvPr/>
        </p:nvPicPr>
        <p:blipFill>
          <a:blip r:embed="rId4"/>
          <a:stretch>
            <a:fillRect/>
          </a:stretch>
        </p:blipFill>
        <p:spPr>
          <a:xfrm>
            <a:off x="2895600" y="2910374"/>
            <a:ext cx="5190104" cy="1659889"/>
          </a:xfrm>
          <a:prstGeom prst="rect">
            <a:avLst/>
          </a:prstGeom>
        </p:spPr>
      </p:pic>
    </p:spTree>
    <p:extLst>
      <p:ext uri="{BB962C8B-B14F-4D97-AF65-F5344CB8AC3E}">
        <p14:creationId xmlns:p14="http://schemas.microsoft.com/office/powerpoint/2010/main" val="184275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3085-ECED-4A60-92D0-6B742325EAA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00FFDB84-AA65-4D65-81ED-4FF0E9236E0E}"/>
              </a:ext>
            </a:extLst>
          </p:cNvPr>
          <p:cNvSpPr>
            <a:spLocks noGrp="1"/>
          </p:cNvSpPr>
          <p:nvPr>
            <p:ph type="ftr" sz="quarter" idx="5"/>
          </p:nvPr>
        </p:nvSpPr>
        <p:spPr/>
        <p:txBody>
          <a:bodyPr/>
          <a:lstStyle/>
          <a:p>
            <a:endParaRPr lang="en-US"/>
          </a:p>
        </p:txBody>
      </p:sp>
      <p:sp>
        <p:nvSpPr>
          <p:cNvPr id="5" name="Slide Number Placeholder 4">
            <a:extLst>
              <a:ext uri="{FF2B5EF4-FFF2-40B4-BE49-F238E27FC236}">
                <a16:creationId xmlns:a16="http://schemas.microsoft.com/office/drawing/2014/main" id="{7809F252-5522-4B69-8B50-19AFAC929A9B}"/>
              </a:ext>
            </a:extLst>
          </p:cNvPr>
          <p:cNvSpPr>
            <a:spLocks noGrp="1"/>
          </p:cNvSpPr>
          <p:nvPr>
            <p:ph type="sldNum" sz="quarter" idx="7"/>
          </p:nvPr>
        </p:nvSpPr>
        <p:spPr/>
        <p:txBody>
          <a:bodyPr/>
          <a:lstStyle/>
          <a:p>
            <a:fld id="{B6F15528-21DE-4FAA-801E-634DDDAF4B2B}" type="slidenum">
              <a:rPr lang="en-US" smtClean="0"/>
              <a:t>9</a:t>
            </a:fld>
            <a:endParaRPr lang="en-US"/>
          </a:p>
        </p:txBody>
      </p:sp>
      <p:sp>
        <p:nvSpPr>
          <p:cNvPr id="6" name="object 2">
            <a:extLst>
              <a:ext uri="{FF2B5EF4-FFF2-40B4-BE49-F238E27FC236}">
                <a16:creationId xmlns:a16="http://schemas.microsoft.com/office/drawing/2014/main" id="{26341BD3-D2C6-433C-A6F3-F31E35F7AA8F}"/>
              </a:ext>
            </a:extLst>
          </p:cNvPr>
          <p:cNvSpPr/>
          <p:nvPr/>
        </p:nvSpPr>
        <p:spPr>
          <a:xfrm>
            <a:off x="152400" y="0"/>
            <a:ext cx="11734800" cy="589915"/>
          </a:xfrm>
          <a:custGeom>
            <a:avLst/>
            <a:gdLst/>
            <a:ahLst/>
            <a:cxnLst/>
            <a:rect l="l" t="t" r="r" b="b"/>
            <a:pathLst>
              <a:path w="11887200" h="589915">
                <a:moveTo>
                  <a:pt x="0" y="589788"/>
                </a:moveTo>
                <a:lnTo>
                  <a:pt x="11887200" y="589788"/>
                </a:lnTo>
                <a:lnTo>
                  <a:pt x="11887200" y="0"/>
                </a:lnTo>
                <a:lnTo>
                  <a:pt x="0" y="0"/>
                </a:lnTo>
                <a:lnTo>
                  <a:pt x="0" y="589788"/>
                </a:lnTo>
                <a:close/>
              </a:path>
            </a:pathLst>
          </a:custGeom>
          <a:solidFill>
            <a:srgbClr val="183A63"/>
          </a:solidFill>
        </p:spPr>
        <p:txBody>
          <a:bodyPr wrap="square" lIns="0" tIns="0" rIns="0" bIns="0" rtlCol="0"/>
          <a:lstStyle/>
          <a:p>
            <a:r>
              <a:rPr lang="en-US" sz="2800" dirty="0">
                <a:solidFill>
                  <a:schemeClr val="bg1"/>
                </a:solidFill>
              </a:rPr>
              <a:t>Questions?</a:t>
            </a:r>
            <a:endParaRPr sz="2800" dirty="0">
              <a:solidFill>
                <a:schemeClr val="bg1"/>
              </a:solidFill>
            </a:endParaRPr>
          </a:p>
        </p:txBody>
      </p:sp>
      <p:pic>
        <p:nvPicPr>
          <p:cNvPr id="8" name="Picture 7" descr="A picture containing drawing&#10;&#10;Description automatically generated">
            <a:extLst>
              <a:ext uri="{FF2B5EF4-FFF2-40B4-BE49-F238E27FC236}">
                <a16:creationId xmlns:a16="http://schemas.microsoft.com/office/drawing/2014/main" id="{F985A11C-9F3E-4DD2-8C12-BA816EEB4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669093"/>
            <a:ext cx="8813800" cy="4880297"/>
          </a:xfrm>
          <a:prstGeom prst="rect">
            <a:avLst/>
          </a:prstGeom>
        </p:spPr>
      </p:pic>
      <p:sp>
        <p:nvSpPr>
          <p:cNvPr id="9" name="TextBox 8">
            <a:extLst>
              <a:ext uri="{FF2B5EF4-FFF2-40B4-BE49-F238E27FC236}">
                <a16:creationId xmlns:a16="http://schemas.microsoft.com/office/drawing/2014/main" id="{DECF94D2-62F0-454F-BB7C-895A893E8FAC}"/>
              </a:ext>
            </a:extLst>
          </p:cNvPr>
          <p:cNvSpPr txBox="1"/>
          <p:nvPr/>
        </p:nvSpPr>
        <p:spPr>
          <a:xfrm>
            <a:off x="457200" y="791241"/>
            <a:ext cx="5180585" cy="646331"/>
          </a:xfrm>
          <a:prstGeom prst="rect">
            <a:avLst/>
          </a:prstGeom>
          <a:noFill/>
        </p:spPr>
        <p:txBody>
          <a:bodyPr wrap="none" rtlCol="0">
            <a:spAutoFit/>
          </a:bodyPr>
          <a:lstStyle/>
          <a:p>
            <a:r>
              <a:rPr lang="en-US" dirty="0"/>
              <a:t>20-40 hours of pro bono coaching available right now</a:t>
            </a:r>
          </a:p>
          <a:p>
            <a:r>
              <a:rPr lang="en-US" dirty="0"/>
              <a:t>Email Natalie at natalie@loebleadership.com</a:t>
            </a:r>
          </a:p>
        </p:txBody>
      </p:sp>
    </p:spTree>
    <p:extLst>
      <p:ext uri="{BB962C8B-B14F-4D97-AF65-F5344CB8AC3E}">
        <p14:creationId xmlns:p14="http://schemas.microsoft.com/office/powerpoint/2010/main" val="22467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E4BC07F36BE849A46944FD78E55EED" ma:contentTypeVersion="13" ma:contentTypeDescription="Create a new document." ma:contentTypeScope="" ma:versionID="3fa51e48cc8ae53e23816f16c8490822">
  <xsd:schema xmlns:xsd="http://www.w3.org/2001/XMLSchema" xmlns:xs="http://www.w3.org/2001/XMLSchema" xmlns:p="http://schemas.microsoft.com/office/2006/metadata/properties" xmlns:ns3="e03b5136-b552-4e1b-9bf0-0be249c8636e" xmlns:ns4="7c9bd95d-c9f6-463b-a265-ec0b4321300c" targetNamespace="http://schemas.microsoft.com/office/2006/metadata/properties" ma:root="true" ma:fieldsID="21ec04147659e00e491a735fbf22b978" ns3:_="" ns4:_="">
    <xsd:import namespace="e03b5136-b552-4e1b-9bf0-0be249c8636e"/>
    <xsd:import namespace="7c9bd95d-c9f6-463b-a265-ec0b4321300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b5136-b552-4e1b-9bf0-0be249c8636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9bd95d-c9f6-463b-a265-ec0b4321300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15E29A-D22C-4BB7-B7F9-AC5B757838CE}">
  <ds:schemaRefs>
    <ds:schemaRef ds:uri="http://schemas.microsoft.com/sharepoint/v3/contenttype/forms"/>
  </ds:schemaRefs>
</ds:datastoreItem>
</file>

<file path=customXml/itemProps2.xml><?xml version="1.0" encoding="utf-8"?>
<ds:datastoreItem xmlns:ds="http://schemas.openxmlformats.org/officeDocument/2006/customXml" ds:itemID="{B4E14F7D-CC1C-4E3C-AA17-874CEB04AB1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c9bd95d-c9f6-463b-a265-ec0b4321300c"/>
    <ds:schemaRef ds:uri="e03b5136-b552-4e1b-9bf0-0be249c8636e"/>
    <ds:schemaRef ds:uri="http://www.w3.org/XML/1998/namespace"/>
    <ds:schemaRef ds:uri="http://purl.org/dc/dcmitype/"/>
  </ds:schemaRefs>
</ds:datastoreItem>
</file>

<file path=customXml/itemProps3.xml><?xml version="1.0" encoding="utf-8"?>
<ds:datastoreItem xmlns:ds="http://schemas.openxmlformats.org/officeDocument/2006/customXml" ds:itemID="{F5D1C070-47AF-4896-BA92-20589AC80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3b5136-b552-4e1b-9bf0-0be249c8636e"/>
    <ds:schemaRef ds:uri="7c9bd95d-c9f6-463b-a265-ec0b432130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12844</TotalTime>
  <Words>382</Words>
  <Application>Microsoft Office PowerPoint</Application>
  <PresentationFormat>Custom</PresentationFormat>
  <Paragraphs>44</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Helvetica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having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Client Name</dc:title>
  <dc:creator>Gordon</dc:creator>
  <cp:lastModifiedBy>MRD-LG</cp:lastModifiedBy>
  <cp:revision>112</cp:revision>
  <cp:lastPrinted>2019-05-07T18:42:46Z</cp:lastPrinted>
  <dcterms:created xsi:type="dcterms:W3CDTF">2019-03-18T19:46:25Z</dcterms:created>
  <dcterms:modified xsi:type="dcterms:W3CDTF">2020-05-04T18:33:56Z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2019-03-18T00:00:00Z</vt:filetime>
  </property>
  <property fmtid="{D5CDD505-2E9C-101B-9397-08002B2CF9AE}" pid="3" name="Creator">
    <vt:lpwstr>Adobe InDesign CS5 (7.0.4)</vt:lpwstr>
  </property>
  <property fmtid="{D5CDD505-2E9C-101B-9397-08002B2CF9AE}" pid="4" name="LastSaved">
    <vt:filetime>2019-03-18T00:00:00Z</vt:filetime>
  </property>
  <property fmtid="{D5CDD505-2E9C-101B-9397-08002B2CF9AE}" pid="5" name="ContentTypeId">
    <vt:lpwstr>0x01010021E4BC07F36BE849A46944FD78E55EED</vt:lpwstr>
  </property>
</Properties>
</file>