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4" r:id="rId2"/>
  </p:sldMasterIdLst>
  <p:notesMasterIdLst>
    <p:notesMasterId r:id="rId57"/>
  </p:notesMasterIdLst>
  <p:handoutMasterIdLst>
    <p:handoutMasterId r:id="rId58"/>
  </p:handoutMasterIdLst>
  <p:sldIdLst>
    <p:sldId id="505" r:id="rId3"/>
    <p:sldId id="312" r:id="rId4"/>
    <p:sldId id="295" r:id="rId5"/>
    <p:sldId id="509" r:id="rId6"/>
    <p:sldId id="395" r:id="rId7"/>
    <p:sldId id="456" r:id="rId8"/>
    <p:sldId id="508" r:id="rId9"/>
    <p:sldId id="396" r:id="rId10"/>
    <p:sldId id="511" r:id="rId11"/>
    <p:sldId id="519" r:id="rId12"/>
    <p:sldId id="460" r:id="rId13"/>
    <p:sldId id="407" r:id="rId14"/>
    <p:sldId id="411" r:id="rId15"/>
    <p:sldId id="413" r:id="rId16"/>
    <p:sldId id="414" r:id="rId17"/>
    <p:sldId id="425" r:id="rId18"/>
    <p:sldId id="424" r:id="rId19"/>
    <p:sldId id="426" r:id="rId20"/>
    <p:sldId id="512" r:id="rId21"/>
    <p:sldId id="520" r:id="rId22"/>
    <p:sldId id="431" r:id="rId23"/>
    <p:sldId id="367" r:id="rId24"/>
    <p:sldId id="437" r:id="rId25"/>
    <p:sldId id="435" r:id="rId26"/>
    <p:sldId id="438" r:id="rId27"/>
    <p:sldId id="446" r:id="rId28"/>
    <p:sldId id="462" r:id="rId29"/>
    <p:sldId id="449" r:id="rId30"/>
    <p:sldId id="450" r:id="rId31"/>
    <p:sldId id="452" r:id="rId32"/>
    <p:sldId id="499" r:id="rId33"/>
    <p:sldId id="325" r:id="rId34"/>
    <p:sldId id="516" r:id="rId35"/>
    <p:sldId id="513" r:id="rId36"/>
    <p:sldId id="500" r:id="rId37"/>
    <p:sldId id="372" r:id="rId38"/>
    <p:sldId id="361" r:id="rId39"/>
    <p:sldId id="453" r:id="rId40"/>
    <p:sldId id="455" r:id="rId41"/>
    <p:sldId id="501" r:id="rId42"/>
    <p:sldId id="502" r:id="rId43"/>
    <p:sldId id="506" r:id="rId44"/>
    <p:sldId id="477" r:id="rId45"/>
    <p:sldId id="517" r:id="rId46"/>
    <p:sldId id="458" r:id="rId47"/>
    <p:sldId id="459" r:id="rId48"/>
    <p:sldId id="350" r:id="rId49"/>
    <p:sldId id="518" r:id="rId50"/>
    <p:sldId id="287" r:id="rId51"/>
    <p:sldId id="310" r:id="rId52"/>
    <p:sldId id="515" r:id="rId53"/>
    <p:sldId id="514" r:id="rId54"/>
    <p:sldId id="507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D3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8956" autoAdjust="0"/>
  </p:normalViewPr>
  <p:slideViewPr>
    <p:cSldViewPr>
      <p:cViewPr varScale="1">
        <p:scale>
          <a:sx n="49" d="100"/>
          <a:sy n="49" d="100"/>
        </p:scale>
        <p:origin x="17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84"/>
    </p:cViewPr>
  </p:sorterViewPr>
  <p:notesViewPr>
    <p:cSldViewPr>
      <p:cViewPr varScale="1">
        <p:scale>
          <a:sx n="65" d="100"/>
          <a:sy n="65" d="100"/>
        </p:scale>
        <p:origin x="3154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hyperlink" Target="mailto:Barbara@emergencyskills.com" TargetMode="External"/><Relationship Id="rId7" Type="http://schemas.openxmlformats.org/officeDocument/2006/relationships/image" Target="../media/image69.svg"/><Relationship Id="rId12" Type="http://schemas.openxmlformats.org/officeDocument/2006/relationships/image" Target="../media/image74.svg"/><Relationship Id="rId2" Type="http://schemas.openxmlformats.org/officeDocument/2006/relationships/hyperlink" Target="mailto:sarahg@emergencyskills.com" TargetMode="External"/><Relationship Id="rId1" Type="http://schemas.openxmlformats.org/officeDocument/2006/relationships/hyperlink" Target="http://www.emergencyskills.com/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svg"/><Relationship Id="rId10" Type="http://schemas.openxmlformats.org/officeDocument/2006/relationships/image" Target="../media/image72.sv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svg"/><Relationship Id="rId3" Type="http://schemas.openxmlformats.org/officeDocument/2006/relationships/hyperlink" Target="mailto:Barbara@emergencyskills.com" TargetMode="Externa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hyperlink" Target="mailto:sarahg@emergencyskills.com" TargetMode="External"/><Relationship Id="rId1" Type="http://schemas.openxmlformats.org/officeDocument/2006/relationships/hyperlink" Target="http://www.emergencyskills.com/" TargetMode="External"/><Relationship Id="rId6" Type="http://schemas.openxmlformats.org/officeDocument/2006/relationships/image" Target="../media/image67.svg"/><Relationship Id="rId11" Type="http://schemas.openxmlformats.org/officeDocument/2006/relationships/image" Target="../media/image72.svg"/><Relationship Id="rId5" Type="http://schemas.openxmlformats.org/officeDocument/2006/relationships/image" Target="../media/image66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4" Type="http://schemas.openxmlformats.org/officeDocument/2006/relationships/hyperlink" Target="mailto:Beverly@emergencyskills.com" TargetMode="External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image" Target="../media/image58.jpg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hyperlink" Target="http://www.emergencyskills.com/" TargetMode="External"/><Relationship Id="rId7" Type="http://schemas.openxmlformats.org/officeDocument/2006/relationships/image" Target="../media/image71.png"/><Relationship Id="rId12" Type="http://schemas.openxmlformats.org/officeDocument/2006/relationships/hyperlink" Target="mailto:Barbara@emergencyskills.com" TargetMode="External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0.jpeg"/><Relationship Id="rId11" Type="http://schemas.openxmlformats.org/officeDocument/2006/relationships/image" Target="../media/image74.svg"/><Relationship Id="rId5" Type="http://schemas.openxmlformats.org/officeDocument/2006/relationships/image" Target="../media/image69.sv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hyperlink" Target="mailto:sarahg@emergencyskills.com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5.png"/><Relationship Id="rId3" Type="http://schemas.openxmlformats.org/officeDocument/2006/relationships/hyperlink" Target="http://www.emergencyskills.com/" TargetMode="External"/><Relationship Id="rId7" Type="http://schemas.openxmlformats.org/officeDocument/2006/relationships/image" Target="../media/image71.png"/><Relationship Id="rId12" Type="http://schemas.openxmlformats.org/officeDocument/2006/relationships/hyperlink" Target="mailto:Barbara@emergencyskills.com" TargetMode="External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0.jpeg"/><Relationship Id="rId11" Type="http://schemas.openxmlformats.org/officeDocument/2006/relationships/image" Target="../media/image74.svg"/><Relationship Id="rId5" Type="http://schemas.openxmlformats.org/officeDocument/2006/relationships/image" Target="../media/image69.svg"/><Relationship Id="rId15" Type="http://schemas.openxmlformats.org/officeDocument/2006/relationships/hyperlink" Target="mailto:Beverly@emergencyskills.com" TargetMode="External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hyperlink" Target="mailto:sarahg@emergencyskills.com" TargetMode="External"/><Relationship Id="rId14" Type="http://schemas.openxmlformats.org/officeDocument/2006/relationships/image" Target="../media/image76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image" Target="../media/image58.jpg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B73ED-524E-4145-A068-2AC55A3932A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E5E8D3-E61E-4BBD-B267-2CB9A8F82789}">
      <dgm:prSet/>
      <dgm:spPr/>
      <dgm:t>
        <a:bodyPr/>
        <a:lstStyle/>
        <a:p>
          <a:r>
            <a:rPr lang="en-US" dirty="0"/>
            <a:t>When we can Help</a:t>
          </a:r>
        </a:p>
      </dgm:t>
    </dgm:pt>
    <dgm:pt modelId="{671FF29E-4775-44D7-A365-426B13992B5E}" type="parTrans" cxnId="{8E531FE4-3084-4B20-8D68-E2163F9A9F44}">
      <dgm:prSet/>
      <dgm:spPr/>
      <dgm:t>
        <a:bodyPr/>
        <a:lstStyle/>
        <a:p>
          <a:endParaRPr lang="en-US"/>
        </a:p>
      </dgm:t>
    </dgm:pt>
    <dgm:pt modelId="{F03CCFA4-5732-4955-81DF-F346CEA5B549}" type="sibTrans" cxnId="{8E531FE4-3084-4B20-8D68-E2163F9A9F44}">
      <dgm:prSet/>
      <dgm:spPr/>
      <dgm:t>
        <a:bodyPr/>
        <a:lstStyle/>
        <a:p>
          <a:endParaRPr lang="en-US"/>
        </a:p>
      </dgm:t>
    </dgm:pt>
    <dgm:pt modelId="{19777BD2-74E0-4D18-980B-E11CB84AC026}">
      <dgm:prSet/>
      <dgm:spPr/>
      <dgm:t>
        <a:bodyPr/>
        <a:lstStyle/>
        <a:p>
          <a:r>
            <a:rPr lang="en-US" dirty="0"/>
            <a:t>When we need Help</a:t>
          </a:r>
        </a:p>
      </dgm:t>
    </dgm:pt>
    <dgm:pt modelId="{6B92DBE9-CDEB-4CA2-BF2D-3105531578AE}" type="parTrans" cxnId="{0DE00C40-42B7-482D-9F3F-A7A9DFD6CA27}">
      <dgm:prSet/>
      <dgm:spPr/>
      <dgm:t>
        <a:bodyPr/>
        <a:lstStyle/>
        <a:p>
          <a:endParaRPr lang="en-US"/>
        </a:p>
      </dgm:t>
    </dgm:pt>
    <dgm:pt modelId="{82C4F10E-D7F9-4420-AC53-C8359A75FDE5}" type="sibTrans" cxnId="{0DE00C40-42B7-482D-9F3F-A7A9DFD6CA27}">
      <dgm:prSet/>
      <dgm:spPr/>
      <dgm:t>
        <a:bodyPr/>
        <a:lstStyle/>
        <a:p>
          <a:endParaRPr lang="en-US"/>
        </a:p>
      </dgm:t>
    </dgm:pt>
    <dgm:pt modelId="{824F540E-95B9-4BC3-B2D5-0A3A21627BFC}">
      <dgm:prSet/>
      <dgm:spPr/>
      <dgm:t>
        <a:bodyPr/>
        <a:lstStyle/>
        <a:p>
          <a:r>
            <a:rPr lang="en-US" dirty="0"/>
            <a:t>General Concepts</a:t>
          </a:r>
        </a:p>
      </dgm:t>
    </dgm:pt>
    <dgm:pt modelId="{0337AF18-6623-45B1-8D59-A858FF58A39D}" type="parTrans" cxnId="{A5AEDB77-5E81-4B92-A542-BC0B37493CBF}">
      <dgm:prSet/>
      <dgm:spPr/>
    </dgm:pt>
    <dgm:pt modelId="{71728213-2BA8-4477-9FE4-EA787A71CB77}" type="sibTrans" cxnId="{A5AEDB77-5E81-4B92-A542-BC0B37493CBF}">
      <dgm:prSet/>
      <dgm:spPr/>
    </dgm:pt>
    <dgm:pt modelId="{BDA9C45D-7DD1-4244-8BC5-E2A9C9E7065E}" type="pres">
      <dgm:prSet presAssocID="{12FB73ED-524E-4145-A068-2AC55A3932A7}" presName="vert0" presStyleCnt="0">
        <dgm:presLayoutVars>
          <dgm:dir/>
          <dgm:animOne val="branch"/>
          <dgm:animLvl val="lvl"/>
        </dgm:presLayoutVars>
      </dgm:prSet>
      <dgm:spPr/>
    </dgm:pt>
    <dgm:pt modelId="{19BA50F4-E724-46B4-A152-F9152BFE3E35}" type="pres">
      <dgm:prSet presAssocID="{824F540E-95B9-4BC3-B2D5-0A3A21627BFC}" presName="thickLine" presStyleLbl="alignNode1" presStyleIdx="0" presStyleCnt="3"/>
      <dgm:spPr/>
    </dgm:pt>
    <dgm:pt modelId="{706733A0-E905-45BB-BAF0-EF3451DB759B}" type="pres">
      <dgm:prSet presAssocID="{824F540E-95B9-4BC3-B2D5-0A3A21627BFC}" presName="horz1" presStyleCnt="0"/>
      <dgm:spPr/>
    </dgm:pt>
    <dgm:pt modelId="{7D447351-C7E2-4561-BF83-8B3675A89D54}" type="pres">
      <dgm:prSet presAssocID="{824F540E-95B9-4BC3-B2D5-0A3A21627BFC}" presName="tx1" presStyleLbl="revTx" presStyleIdx="0" presStyleCnt="3"/>
      <dgm:spPr/>
    </dgm:pt>
    <dgm:pt modelId="{39C76CBD-6616-4061-ABBB-551319ABEF52}" type="pres">
      <dgm:prSet presAssocID="{824F540E-95B9-4BC3-B2D5-0A3A21627BFC}" presName="vert1" presStyleCnt="0"/>
      <dgm:spPr/>
    </dgm:pt>
    <dgm:pt modelId="{C2CF261F-2882-4451-97C1-3BAB7BA302C2}" type="pres">
      <dgm:prSet presAssocID="{D4E5E8D3-E61E-4BBD-B267-2CB9A8F82789}" presName="thickLine" presStyleLbl="alignNode1" presStyleIdx="1" presStyleCnt="3"/>
      <dgm:spPr/>
    </dgm:pt>
    <dgm:pt modelId="{B54B6540-E421-4CC1-96CE-35C5E5855671}" type="pres">
      <dgm:prSet presAssocID="{D4E5E8D3-E61E-4BBD-B267-2CB9A8F82789}" presName="horz1" presStyleCnt="0"/>
      <dgm:spPr/>
    </dgm:pt>
    <dgm:pt modelId="{2290BADD-3A5B-4159-A1F8-FCE4211EC4A6}" type="pres">
      <dgm:prSet presAssocID="{D4E5E8D3-E61E-4BBD-B267-2CB9A8F82789}" presName="tx1" presStyleLbl="revTx" presStyleIdx="1" presStyleCnt="3"/>
      <dgm:spPr/>
    </dgm:pt>
    <dgm:pt modelId="{F6781BE9-4886-46DC-9D19-C0545A7B3AFF}" type="pres">
      <dgm:prSet presAssocID="{D4E5E8D3-E61E-4BBD-B267-2CB9A8F82789}" presName="vert1" presStyleCnt="0"/>
      <dgm:spPr/>
    </dgm:pt>
    <dgm:pt modelId="{D7534EB2-EC11-462D-983F-1533B4176EBC}" type="pres">
      <dgm:prSet presAssocID="{19777BD2-74E0-4D18-980B-E11CB84AC026}" presName="thickLine" presStyleLbl="alignNode1" presStyleIdx="2" presStyleCnt="3"/>
      <dgm:spPr/>
    </dgm:pt>
    <dgm:pt modelId="{E8CC27F1-3B7A-4436-B43D-432FF171B08B}" type="pres">
      <dgm:prSet presAssocID="{19777BD2-74E0-4D18-980B-E11CB84AC026}" presName="horz1" presStyleCnt="0"/>
      <dgm:spPr/>
    </dgm:pt>
    <dgm:pt modelId="{3B1A3F6F-5E82-4D14-96AC-9ED51BD2B314}" type="pres">
      <dgm:prSet presAssocID="{19777BD2-74E0-4D18-980B-E11CB84AC026}" presName="tx1" presStyleLbl="revTx" presStyleIdx="2" presStyleCnt="3"/>
      <dgm:spPr/>
    </dgm:pt>
    <dgm:pt modelId="{DE8B9591-6D39-46CC-B33A-5EE00231EF68}" type="pres">
      <dgm:prSet presAssocID="{19777BD2-74E0-4D18-980B-E11CB84AC026}" presName="vert1" presStyleCnt="0"/>
      <dgm:spPr/>
    </dgm:pt>
  </dgm:ptLst>
  <dgm:cxnLst>
    <dgm:cxn modelId="{09169E18-8FAE-4DDD-9E1E-8DAD41AAB4C9}" type="presOf" srcId="{D4E5E8D3-E61E-4BBD-B267-2CB9A8F82789}" destId="{2290BADD-3A5B-4159-A1F8-FCE4211EC4A6}" srcOrd="0" destOrd="0" presId="urn:microsoft.com/office/officeart/2008/layout/LinedList"/>
    <dgm:cxn modelId="{C9FADB28-061C-46A1-A416-A3E8EC27445C}" type="presOf" srcId="{12FB73ED-524E-4145-A068-2AC55A3932A7}" destId="{BDA9C45D-7DD1-4244-8BC5-E2A9C9E7065E}" srcOrd="0" destOrd="0" presId="urn:microsoft.com/office/officeart/2008/layout/LinedList"/>
    <dgm:cxn modelId="{0DE00C40-42B7-482D-9F3F-A7A9DFD6CA27}" srcId="{12FB73ED-524E-4145-A068-2AC55A3932A7}" destId="{19777BD2-74E0-4D18-980B-E11CB84AC026}" srcOrd="2" destOrd="0" parTransId="{6B92DBE9-CDEB-4CA2-BF2D-3105531578AE}" sibTransId="{82C4F10E-D7F9-4420-AC53-C8359A75FDE5}"/>
    <dgm:cxn modelId="{A5AEDB77-5E81-4B92-A542-BC0B37493CBF}" srcId="{12FB73ED-524E-4145-A068-2AC55A3932A7}" destId="{824F540E-95B9-4BC3-B2D5-0A3A21627BFC}" srcOrd="0" destOrd="0" parTransId="{0337AF18-6623-45B1-8D59-A858FF58A39D}" sibTransId="{71728213-2BA8-4477-9FE4-EA787A71CB77}"/>
    <dgm:cxn modelId="{2B8A708D-8FB0-47A2-AD9C-A798DA9FC7B3}" type="presOf" srcId="{824F540E-95B9-4BC3-B2D5-0A3A21627BFC}" destId="{7D447351-C7E2-4561-BF83-8B3675A89D54}" srcOrd="0" destOrd="0" presId="urn:microsoft.com/office/officeart/2008/layout/LinedList"/>
    <dgm:cxn modelId="{8E531FE4-3084-4B20-8D68-E2163F9A9F44}" srcId="{12FB73ED-524E-4145-A068-2AC55A3932A7}" destId="{D4E5E8D3-E61E-4BBD-B267-2CB9A8F82789}" srcOrd="1" destOrd="0" parTransId="{671FF29E-4775-44D7-A365-426B13992B5E}" sibTransId="{F03CCFA4-5732-4955-81DF-F346CEA5B549}"/>
    <dgm:cxn modelId="{811D4AFE-3CD8-40BE-B079-71352E5F607D}" type="presOf" srcId="{19777BD2-74E0-4D18-980B-E11CB84AC026}" destId="{3B1A3F6F-5E82-4D14-96AC-9ED51BD2B314}" srcOrd="0" destOrd="0" presId="urn:microsoft.com/office/officeart/2008/layout/LinedList"/>
    <dgm:cxn modelId="{8572D0E4-F656-42CF-B7D0-A3EF99F53593}" type="presParOf" srcId="{BDA9C45D-7DD1-4244-8BC5-E2A9C9E7065E}" destId="{19BA50F4-E724-46B4-A152-F9152BFE3E35}" srcOrd="0" destOrd="0" presId="urn:microsoft.com/office/officeart/2008/layout/LinedList"/>
    <dgm:cxn modelId="{22A32953-D63E-4602-87EA-ABE7F6E4D77E}" type="presParOf" srcId="{BDA9C45D-7DD1-4244-8BC5-E2A9C9E7065E}" destId="{706733A0-E905-45BB-BAF0-EF3451DB759B}" srcOrd="1" destOrd="0" presId="urn:microsoft.com/office/officeart/2008/layout/LinedList"/>
    <dgm:cxn modelId="{DCF5D6BB-AF15-47DC-9611-AA04223339C5}" type="presParOf" srcId="{706733A0-E905-45BB-BAF0-EF3451DB759B}" destId="{7D447351-C7E2-4561-BF83-8B3675A89D54}" srcOrd="0" destOrd="0" presId="urn:microsoft.com/office/officeart/2008/layout/LinedList"/>
    <dgm:cxn modelId="{41733A33-ABF9-4342-95AE-82D9E348D064}" type="presParOf" srcId="{706733A0-E905-45BB-BAF0-EF3451DB759B}" destId="{39C76CBD-6616-4061-ABBB-551319ABEF52}" srcOrd="1" destOrd="0" presId="urn:microsoft.com/office/officeart/2008/layout/LinedList"/>
    <dgm:cxn modelId="{82A51967-4AA5-45B3-8857-5ACA4C982B5D}" type="presParOf" srcId="{BDA9C45D-7DD1-4244-8BC5-E2A9C9E7065E}" destId="{C2CF261F-2882-4451-97C1-3BAB7BA302C2}" srcOrd="2" destOrd="0" presId="urn:microsoft.com/office/officeart/2008/layout/LinedList"/>
    <dgm:cxn modelId="{EB98C907-6F09-494B-9D8E-6888B1AA089D}" type="presParOf" srcId="{BDA9C45D-7DD1-4244-8BC5-E2A9C9E7065E}" destId="{B54B6540-E421-4CC1-96CE-35C5E5855671}" srcOrd="3" destOrd="0" presId="urn:microsoft.com/office/officeart/2008/layout/LinedList"/>
    <dgm:cxn modelId="{505EBF66-3F05-4B2B-BC62-CBA9F5137003}" type="presParOf" srcId="{B54B6540-E421-4CC1-96CE-35C5E5855671}" destId="{2290BADD-3A5B-4159-A1F8-FCE4211EC4A6}" srcOrd="0" destOrd="0" presId="urn:microsoft.com/office/officeart/2008/layout/LinedList"/>
    <dgm:cxn modelId="{BE7AB277-9704-4B9B-AD52-968F60BF16AB}" type="presParOf" srcId="{B54B6540-E421-4CC1-96CE-35C5E5855671}" destId="{F6781BE9-4886-46DC-9D19-C0545A7B3AFF}" srcOrd="1" destOrd="0" presId="urn:microsoft.com/office/officeart/2008/layout/LinedList"/>
    <dgm:cxn modelId="{89884DFF-2009-4ACC-BA09-80277261D19D}" type="presParOf" srcId="{BDA9C45D-7DD1-4244-8BC5-E2A9C9E7065E}" destId="{D7534EB2-EC11-462D-983F-1533B4176EBC}" srcOrd="4" destOrd="0" presId="urn:microsoft.com/office/officeart/2008/layout/LinedList"/>
    <dgm:cxn modelId="{EF542414-78DC-484B-B1C2-32A5808F83DC}" type="presParOf" srcId="{BDA9C45D-7DD1-4244-8BC5-E2A9C9E7065E}" destId="{E8CC27F1-3B7A-4436-B43D-432FF171B08B}" srcOrd="5" destOrd="0" presId="urn:microsoft.com/office/officeart/2008/layout/LinedList"/>
    <dgm:cxn modelId="{EDD02CE3-9342-45D4-A36B-98D0BCC77ACF}" type="presParOf" srcId="{E8CC27F1-3B7A-4436-B43D-432FF171B08B}" destId="{3B1A3F6F-5E82-4D14-96AC-9ED51BD2B314}" srcOrd="0" destOrd="0" presId="urn:microsoft.com/office/officeart/2008/layout/LinedList"/>
    <dgm:cxn modelId="{8A96F0DF-9810-4A90-82B4-F1797AE42BF5}" type="presParOf" srcId="{E8CC27F1-3B7A-4436-B43D-432FF171B08B}" destId="{DE8B9591-6D39-46CC-B33A-5EE00231EF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49ED61-5ED3-4390-8B3F-C75C08BE98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4963E0-D01A-4394-A7FC-2FE99EB49F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 the WEB:  </a:t>
          </a:r>
          <a:r>
            <a:rPr lang="en-US">
              <a:hlinkClick xmlns:r="http://schemas.openxmlformats.org/officeDocument/2006/relationships" r:id="rId1"/>
            </a:rPr>
            <a:t>www.emergencyskills.com</a:t>
          </a:r>
          <a:endParaRPr lang="en-US"/>
        </a:p>
      </dgm:t>
    </dgm:pt>
    <dgm:pt modelId="{D0F8DB45-5883-4F15-8D41-71918260062B}" type="parTrans" cxnId="{CCA33DE4-B27B-4154-93FD-221972D6480B}">
      <dgm:prSet/>
      <dgm:spPr/>
      <dgm:t>
        <a:bodyPr/>
        <a:lstStyle/>
        <a:p>
          <a:endParaRPr lang="en-US"/>
        </a:p>
      </dgm:t>
    </dgm:pt>
    <dgm:pt modelId="{428743CA-1DFB-4FC2-A3E7-85E8085D7192}" type="sibTrans" cxnId="{CCA33DE4-B27B-4154-93FD-221972D6480B}">
      <dgm:prSet/>
      <dgm:spPr/>
      <dgm:t>
        <a:bodyPr/>
        <a:lstStyle/>
        <a:p>
          <a:endParaRPr lang="en-US"/>
        </a:p>
      </dgm:t>
    </dgm:pt>
    <dgm:pt modelId="{CDBFA596-28FD-4E53-9E25-8E580B040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phone: 212-564-6833</a:t>
          </a:r>
        </a:p>
      </dgm:t>
    </dgm:pt>
    <dgm:pt modelId="{1C316F69-0B6D-49D4-B20A-6186A52AFB7F}" type="parTrans" cxnId="{51A5399C-BDE6-4866-A0DA-778917CA63D2}">
      <dgm:prSet/>
      <dgm:spPr/>
      <dgm:t>
        <a:bodyPr/>
        <a:lstStyle/>
        <a:p>
          <a:endParaRPr lang="en-US"/>
        </a:p>
      </dgm:t>
    </dgm:pt>
    <dgm:pt modelId="{D333E62A-DD02-401D-A333-DD7BB16B25B5}" type="sibTrans" cxnId="{51A5399C-BDE6-4866-A0DA-778917CA63D2}">
      <dgm:prSet/>
      <dgm:spPr/>
      <dgm:t>
        <a:bodyPr/>
        <a:lstStyle/>
        <a:p>
          <a:endParaRPr lang="en-US"/>
        </a:p>
      </dgm:t>
    </dgm:pt>
    <dgm:pt modelId="{AF5AEC07-D84B-4E1C-BCF3-241049295C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 Instagram: </a:t>
          </a:r>
          <a:r>
            <a:rPr lang="en-US" dirty="0" err="1"/>
            <a:t>emergencyskills</a:t>
          </a:r>
          <a:endParaRPr lang="en-US" dirty="0"/>
        </a:p>
      </dgm:t>
    </dgm:pt>
    <dgm:pt modelId="{AC306E9D-4D6A-448B-9AB3-2F2813A4AE24}" type="parTrans" cxnId="{4406B702-9F1A-4C90-8164-4B266F0AAC5C}">
      <dgm:prSet/>
      <dgm:spPr/>
      <dgm:t>
        <a:bodyPr/>
        <a:lstStyle/>
        <a:p>
          <a:endParaRPr lang="en-US"/>
        </a:p>
      </dgm:t>
    </dgm:pt>
    <dgm:pt modelId="{76ACF40A-24AF-48C3-8015-1170B27601A0}" type="sibTrans" cxnId="{4406B702-9F1A-4C90-8164-4B266F0AAC5C}">
      <dgm:prSet/>
      <dgm:spPr/>
      <dgm:t>
        <a:bodyPr/>
        <a:lstStyle/>
        <a:p>
          <a:endParaRPr lang="en-US"/>
        </a:p>
      </dgm:t>
    </dgm:pt>
    <dgm:pt modelId="{368AD7CA-38AA-427F-BFCB-450092685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Sarah Gillen </a:t>
          </a:r>
          <a:r>
            <a:rPr lang="en-US">
              <a:hlinkClick xmlns:r="http://schemas.openxmlformats.org/officeDocument/2006/relationships" r:id="rId2"/>
            </a:rPr>
            <a:t>sarahg@emergencyskills.com</a:t>
          </a:r>
          <a:endParaRPr lang="en-US"/>
        </a:p>
      </dgm:t>
    </dgm:pt>
    <dgm:pt modelId="{B706977A-64F2-4F91-90FC-4383E307509C}" type="parTrans" cxnId="{D26BF4E3-5679-4966-B2AB-953307B5F074}">
      <dgm:prSet/>
      <dgm:spPr/>
      <dgm:t>
        <a:bodyPr/>
        <a:lstStyle/>
        <a:p>
          <a:endParaRPr lang="en-US"/>
        </a:p>
      </dgm:t>
    </dgm:pt>
    <dgm:pt modelId="{93C95047-62D3-48A1-B318-F27A6ECC30A1}" type="sibTrans" cxnId="{D26BF4E3-5679-4966-B2AB-953307B5F074}">
      <dgm:prSet/>
      <dgm:spPr/>
      <dgm:t>
        <a:bodyPr/>
        <a:lstStyle/>
        <a:p>
          <a:endParaRPr lang="en-US"/>
        </a:p>
      </dgm:t>
    </dgm:pt>
    <dgm:pt modelId="{AEA1C0FA-336C-49FB-85B5-33457EB92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Barbara Kinter </a:t>
          </a:r>
          <a:r>
            <a:rPr lang="en-US" dirty="0">
              <a:hlinkClick xmlns:r="http://schemas.openxmlformats.org/officeDocument/2006/relationships" r:id="rId3"/>
            </a:rPr>
            <a:t>Barbara@emergencyskills</a:t>
          </a:r>
          <a:r>
            <a:rPr lang="en-US">
              <a:hlinkClick xmlns:r="http://schemas.openxmlformats.org/officeDocument/2006/relationships" r:id="rId3"/>
            </a:rPr>
            <a:t>.com</a:t>
          </a:r>
          <a:endParaRPr lang="en-US" dirty="0"/>
        </a:p>
      </dgm:t>
    </dgm:pt>
    <dgm:pt modelId="{4A7BAE24-058C-4E0E-84B0-CDDB0C8CC07E}" type="parTrans" cxnId="{EA5A50FA-1395-4591-A1D0-CBBCA0CFF16B}">
      <dgm:prSet/>
      <dgm:spPr/>
      <dgm:t>
        <a:bodyPr/>
        <a:lstStyle/>
        <a:p>
          <a:endParaRPr lang="en-US"/>
        </a:p>
      </dgm:t>
    </dgm:pt>
    <dgm:pt modelId="{FB2252DC-7FC4-45D3-A863-22AF256D217B}" type="sibTrans" cxnId="{EA5A50FA-1395-4591-A1D0-CBBCA0CFF16B}">
      <dgm:prSet/>
      <dgm:spPr/>
      <dgm:t>
        <a:bodyPr/>
        <a:lstStyle/>
        <a:p>
          <a:endParaRPr lang="en-US"/>
        </a:p>
      </dgm:t>
    </dgm:pt>
    <dgm:pt modelId="{A71C1753-9EF5-4019-AB40-F43155359A82}" type="pres">
      <dgm:prSet presAssocID="{D049ED61-5ED3-4390-8B3F-C75C08BE9816}" presName="root" presStyleCnt="0">
        <dgm:presLayoutVars>
          <dgm:dir/>
          <dgm:resizeHandles val="exact"/>
        </dgm:presLayoutVars>
      </dgm:prSet>
      <dgm:spPr/>
    </dgm:pt>
    <dgm:pt modelId="{5836BF17-CEBF-4592-8365-ACAB195E3166}" type="pres">
      <dgm:prSet presAssocID="{564963E0-D01A-4394-A7FC-2FE99EB49FB1}" presName="compNode" presStyleCnt="0"/>
      <dgm:spPr/>
    </dgm:pt>
    <dgm:pt modelId="{D5126953-C844-499B-A810-587F648B8692}" type="pres">
      <dgm:prSet presAssocID="{564963E0-D01A-4394-A7FC-2FE99EB49FB1}" presName="bgRect" presStyleLbl="bgShp" presStyleIdx="0" presStyleCnt="5"/>
      <dgm:spPr/>
    </dgm:pt>
    <dgm:pt modelId="{EF3B6F3F-2836-44D7-BC0B-3552445BB07E}" type="pres">
      <dgm:prSet presAssocID="{564963E0-D01A-4394-A7FC-2FE99EB49FB1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9BEDD4CB-281C-442E-B6A0-D28360232676}" type="pres">
      <dgm:prSet presAssocID="{564963E0-D01A-4394-A7FC-2FE99EB49FB1}" presName="spaceRect" presStyleCnt="0"/>
      <dgm:spPr/>
    </dgm:pt>
    <dgm:pt modelId="{3DD9C026-C53D-4838-B729-C9FE1293C396}" type="pres">
      <dgm:prSet presAssocID="{564963E0-D01A-4394-A7FC-2FE99EB49FB1}" presName="parTx" presStyleLbl="revTx" presStyleIdx="0" presStyleCnt="5">
        <dgm:presLayoutVars>
          <dgm:chMax val="0"/>
          <dgm:chPref val="0"/>
        </dgm:presLayoutVars>
      </dgm:prSet>
      <dgm:spPr/>
    </dgm:pt>
    <dgm:pt modelId="{9FFB5160-BE64-4735-95C2-6BE8D3DB6F1D}" type="pres">
      <dgm:prSet presAssocID="{428743CA-1DFB-4FC2-A3E7-85E8085D7192}" presName="sibTrans" presStyleCnt="0"/>
      <dgm:spPr/>
    </dgm:pt>
    <dgm:pt modelId="{418AD346-4E3E-45CD-99B0-0B326E3A8145}" type="pres">
      <dgm:prSet presAssocID="{CDBFA596-28FD-4E53-9E25-8E580B040E91}" presName="compNode" presStyleCnt="0"/>
      <dgm:spPr/>
    </dgm:pt>
    <dgm:pt modelId="{F2A4D889-5B52-4F3A-B63D-09E2AA3D2F82}" type="pres">
      <dgm:prSet presAssocID="{CDBFA596-28FD-4E53-9E25-8E580B040E91}" presName="bgRect" presStyleLbl="bgShp" presStyleIdx="1" presStyleCnt="5"/>
      <dgm:spPr/>
    </dgm:pt>
    <dgm:pt modelId="{891E83FB-1E08-47FF-86E5-385660260D5D}" type="pres">
      <dgm:prSet presAssocID="{CDBFA596-28FD-4E53-9E25-8E580B040E91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06CB5AA-D41E-405B-84EE-B521028D9A8B}" type="pres">
      <dgm:prSet presAssocID="{CDBFA596-28FD-4E53-9E25-8E580B040E91}" presName="spaceRect" presStyleCnt="0"/>
      <dgm:spPr/>
    </dgm:pt>
    <dgm:pt modelId="{D8422A0C-93D7-421B-A517-5436EECE3630}" type="pres">
      <dgm:prSet presAssocID="{CDBFA596-28FD-4E53-9E25-8E580B040E91}" presName="parTx" presStyleLbl="revTx" presStyleIdx="1" presStyleCnt="5">
        <dgm:presLayoutVars>
          <dgm:chMax val="0"/>
          <dgm:chPref val="0"/>
        </dgm:presLayoutVars>
      </dgm:prSet>
      <dgm:spPr/>
    </dgm:pt>
    <dgm:pt modelId="{E78C9979-592A-4038-9447-C6349D277DC1}" type="pres">
      <dgm:prSet presAssocID="{D333E62A-DD02-401D-A333-DD7BB16B25B5}" presName="sibTrans" presStyleCnt="0"/>
      <dgm:spPr/>
    </dgm:pt>
    <dgm:pt modelId="{45A44C9E-4552-49FD-A58A-461C7A8CCD42}" type="pres">
      <dgm:prSet presAssocID="{AF5AEC07-D84B-4E1C-BCF3-241049295C89}" presName="compNode" presStyleCnt="0"/>
      <dgm:spPr/>
    </dgm:pt>
    <dgm:pt modelId="{679BEED1-F56D-4A73-BBC5-CD9E9001D7D2}" type="pres">
      <dgm:prSet presAssocID="{AF5AEC07-D84B-4E1C-BCF3-241049295C89}" presName="bgRect" presStyleLbl="bgShp" presStyleIdx="2" presStyleCnt="5"/>
      <dgm:spPr/>
    </dgm:pt>
    <dgm:pt modelId="{15AC6D58-4D5D-43C0-88D4-F8EFFFBD651C}" type="pres">
      <dgm:prSet presAssocID="{AF5AEC07-D84B-4E1C-BCF3-241049295C89}" presName="iconRect" presStyleLbl="node1" presStyleIdx="2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</dgm:spPr>
    </dgm:pt>
    <dgm:pt modelId="{B47E2118-5189-4DC5-9C60-5CC124D8602D}" type="pres">
      <dgm:prSet presAssocID="{AF5AEC07-D84B-4E1C-BCF3-241049295C89}" presName="spaceRect" presStyleCnt="0"/>
      <dgm:spPr/>
    </dgm:pt>
    <dgm:pt modelId="{5D214175-602C-450C-B25F-6FA978684946}" type="pres">
      <dgm:prSet presAssocID="{AF5AEC07-D84B-4E1C-BCF3-241049295C89}" presName="parTx" presStyleLbl="revTx" presStyleIdx="2" presStyleCnt="5">
        <dgm:presLayoutVars>
          <dgm:chMax val="0"/>
          <dgm:chPref val="0"/>
        </dgm:presLayoutVars>
      </dgm:prSet>
      <dgm:spPr/>
    </dgm:pt>
    <dgm:pt modelId="{30DC0FFB-57AC-4E30-A16D-454FB8B0FE60}" type="pres">
      <dgm:prSet presAssocID="{76ACF40A-24AF-48C3-8015-1170B27601A0}" presName="sibTrans" presStyleCnt="0"/>
      <dgm:spPr/>
    </dgm:pt>
    <dgm:pt modelId="{CBF1419C-DDF8-4923-8BC1-1E98EF6F465F}" type="pres">
      <dgm:prSet presAssocID="{368AD7CA-38AA-427F-BFCB-450092685E81}" presName="compNode" presStyleCnt="0"/>
      <dgm:spPr/>
    </dgm:pt>
    <dgm:pt modelId="{A1D221DA-959C-475A-99B4-B65E8317C89E}" type="pres">
      <dgm:prSet presAssocID="{368AD7CA-38AA-427F-BFCB-450092685E81}" presName="bgRect" presStyleLbl="bgShp" presStyleIdx="3" presStyleCnt="5"/>
      <dgm:spPr/>
    </dgm:pt>
    <dgm:pt modelId="{F9DF7A4C-A834-438A-9204-241F7ABBF23E}" type="pres">
      <dgm:prSet presAssocID="{368AD7CA-38AA-427F-BFCB-450092685E81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61BAB1B2-4C4F-4F67-BD19-CD91D4AFBA2A}" type="pres">
      <dgm:prSet presAssocID="{368AD7CA-38AA-427F-BFCB-450092685E81}" presName="spaceRect" presStyleCnt="0"/>
      <dgm:spPr/>
    </dgm:pt>
    <dgm:pt modelId="{80BA8C2C-2932-48E3-AFCA-6A26964F0511}" type="pres">
      <dgm:prSet presAssocID="{368AD7CA-38AA-427F-BFCB-450092685E81}" presName="parTx" presStyleLbl="revTx" presStyleIdx="3" presStyleCnt="5">
        <dgm:presLayoutVars>
          <dgm:chMax val="0"/>
          <dgm:chPref val="0"/>
        </dgm:presLayoutVars>
      </dgm:prSet>
      <dgm:spPr/>
    </dgm:pt>
    <dgm:pt modelId="{8A05CB9D-94ED-4F81-8196-61C8B68F2337}" type="pres">
      <dgm:prSet presAssocID="{93C95047-62D3-48A1-B318-F27A6ECC30A1}" presName="sibTrans" presStyleCnt="0"/>
      <dgm:spPr/>
    </dgm:pt>
    <dgm:pt modelId="{497F45D2-CECC-4346-A1F9-87527675533D}" type="pres">
      <dgm:prSet presAssocID="{AEA1C0FA-336C-49FB-85B5-33457EB92E99}" presName="compNode" presStyleCnt="0"/>
      <dgm:spPr/>
    </dgm:pt>
    <dgm:pt modelId="{2FBF0845-B967-4A87-8A44-42D625D96FD7}" type="pres">
      <dgm:prSet presAssocID="{AEA1C0FA-336C-49FB-85B5-33457EB92E99}" presName="bgRect" presStyleLbl="bgShp" presStyleIdx="4" presStyleCnt="5"/>
      <dgm:spPr/>
    </dgm:pt>
    <dgm:pt modelId="{94B63587-5692-49B7-9E06-E1140A5D7532}" type="pres">
      <dgm:prSet presAssocID="{AEA1C0FA-336C-49FB-85B5-33457EB92E99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EEA3369-B2BC-4AD5-9B8A-14E489BD7D6C}" type="pres">
      <dgm:prSet presAssocID="{AEA1C0FA-336C-49FB-85B5-33457EB92E99}" presName="spaceRect" presStyleCnt="0"/>
      <dgm:spPr/>
    </dgm:pt>
    <dgm:pt modelId="{A9CA337C-847D-468F-828D-E4D66DD3A599}" type="pres">
      <dgm:prSet presAssocID="{AEA1C0FA-336C-49FB-85B5-33457EB92E9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406B702-9F1A-4C90-8164-4B266F0AAC5C}" srcId="{D049ED61-5ED3-4390-8B3F-C75C08BE9816}" destId="{AF5AEC07-D84B-4E1C-BCF3-241049295C89}" srcOrd="2" destOrd="0" parTransId="{AC306E9D-4D6A-448B-9AB3-2F2813A4AE24}" sibTransId="{76ACF40A-24AF-48C3-8015-1170B27601A0}"/>
    <dgm:cxn modelId="{1C31C46F-30C8-4152-807C-9E89F4061EDA}" type="presOf" srcId="{CDBFA596-28FD-4E53-9E25-8E580B040E91}" destId="{D8422A0C-93D7-421B-A517-5436EECE3630}" srcOrd="0" destOrd="0" presId="urn:microsoft.com/office/officeart/2018/2/layout/IconVerticalSolidList"/>
    <dgm:cxn modelId="{51A5399C-BDE6-4866-A0DA-778917CA63D2}" srcId="{D049ED61-5ED3-4390-8B3F-C75C08BE9816}" destId="{CDBFA596-28FD-4E53-9E25-8E580B040E91}" srcOrd="1" destOrd="0" parTransId="{1C316F69-0B6D-49D4-B20A-6186A52AFB7F}" sibTransId="{D333E62A-DD02-401D-A333-DD7BB16B25B5}"/>
    <dgm:cxn modelId="{7317929F-B911-4C3D-B4B3-50467E3F6D6A}" type="presOf" srcId="{AF5AEC07-D84B-4E1C-BCF3-241049295C89}" destId="{5D214175-602C-450C-B25F-6FA978684946}" srcOrd="0" destOrd="0" presId="urn:microsoft.com/office/officeart/2018/2/layout/IconVerticalSolidList"/>
    <dgm:cxn modelId="{D8334FB5-4B47-405C-95DB-879D0C4F26BD}" type="presOf" srcId="{AEA1C0FA-336C-49FB-85B5-33457EB92E99}" destId="{A9CA337C-847D-468F-828D-E4D66DD3A599}" srcOrd="0" destOrd="0" presId="urn:microsoft.com/office/officeart/2018/2/layout/IconVerticalSolidList"/>
    <dgm:cxn modelId="{D26BF4E3-5679-4966-B2AB-953307B5F074}" srcId="{D049ED61-5ED3-4390-8B3F-C75C08BE9816}" destId="{368AD7CA-38AA-427F-BFCB-450092685E81}" srcOrd="3" destOrd="0" parTransId="{B706977A-64F2-4F91-90FC-4383E307509C}" sibTransId="{93C95047-62D3-48A1-B318-F27A6ECC30A1}"/>
    <dgm:cxn modelId="{CCA33DE4-B27B-4154-93FD-221972D6480B}" srcId="{D049ED61-5ED3-4390-8B3F-C75C08BE9816}" destId="{564963E0-D01A-4394-A7FC-2FE99EB49FB1}" srcOrd="0" destOrd="0" parTransId="{D0F8DB45-5883-4F15-8D41-71918260062B}" sibTransId="{428743CA-1DFB-4FC2-A3E7-85E8085D7192}"/>
    <dgm:cxn modelId="{D8F4A9E6-0C2A-4891-9D87-8EACD5281841}" type="presOf" srcId="{564963E0-D01A-4394-A7FC-2FE99EB49FB1}" destId="{3DD9C026-C53D-4838-B729-C9FE1293C396}" srcOrd="0" destOrd="0" presId="urn:microsoft.com/office/officeart/2018/2/layout/IconVerticalSolidList"/>
    <dgm:cxn modelId="{47F850EF-85C6-4054-A520-FC3180144DDA}" type="presOf" srcId="{D049ED61-5ED3-4390-8B3F-C75C08BE9816}" destId="{A71C1753-9EF5-4019-AB40-F43155359A82}" srcOrd="0" destOrd="0" presId="urn:microsoft.com/office/officeart/2018/2/layout/IconVerticalSolidList"/>
    <dgm:cxn modelId="{EA5A50FA-1395-4591-A1D0-CBBCA0CFF16B}" srcId="{D049ED61-5ED3-4390-8B3F-C75C08BE9816}" destId="{AEA1C0FA-336C-49FB-85B5-33457EB92E99}" srcOrd="4" destOrd="0" parTransId="{4A7BAE24-058C-4E0E-84B0-CDDB0C8CC07E}" sibTransId="{FB2252DC-7FC4-45D3-A863-22AF256D217B}"/>
    <dgm:cxn modelId="{69A621FE-BE86-498B-A525-928DE9F9058A}" type="presOf" srcId="{368AD7CA-38AA-427F-BFCB-450092685E81}" destId="{80BA8C2C-2932-48E3-AFCA-6A26964F0511}" srcOrd="0" destOrd="0" presId="urn:microsoft.com/office/officeart/2018/2/layout/IconVerticalSolidList"/>
    <dgm:cxn modelId="{2672A828-CDDE-40B9-9A2F-8BBBA951ADB0}" type="presParOf" srcId="{A71C1753-9EF5-4019-AB40-F43155359A82}" destId="{5836BF17-CEBF-4592-8365-ACAB195E3166}" srcOrd="0" destOrd="0" presId="urn:microsoft.com/office/officeart/2018/2/layout/IconVerticalSolidList"/>
    <dgm:cxn modelId="{93F29DF8-E743-43B9-9942-058A99AE9064}" type="presParOf" srcId="{5836BF17-CEBF-4592-8365-ACAB195E3166}" destId="{D5126953-C844-499B-A810-587F648B8692}" srcOrd="0" destOrd="0" presId="urn:microsoft.com/office/officeart/2018/2/layout/IconVerticalSolidList"/>
    <dgm:cxn modelId="{6DC19459-13D9-4485-B298-BC068C670443}" type="presParOf" srcId="{5836BF17-CEBF-4592-8365-ACAB195E3166}" destId="{EF3B6F3F-2836-44D7-BC0B-3552445BB07E}" srcOrd="1" destOrd="0" presId="urn:microsoft.com/office/officeart/2018/2/layout/IconVerticalSolidList"/>
    <dgm:cxn modelId="{470ED85F-446D-4D4E-A884-E294B05E918B}" type="presParOf" srcId="{5836BF17-CEBF-4592-8365-ACAB195E3166}" destId="{9BEDD4CB-281C-442E-B6A0-D28360232676}" srcOrd="2" destOrd="0" presId="urn:microsoft.com/office/officeart/2018/2/layout/IconVerticalSolidList"/>
    <dgm:cxn modelId="{4FD89E50-9475-4251-A17E-BBB8D1BD8E92}" type="presParOf" srcId="{5836BF17-CEBF-4592-8365-ACAB195E3166}" destId="{3DD9C026-C53D-4838-B729-C9FE1293C396}" srcOrd="3" destOrd="0" presId="urn:microsoft.com/office/officeart/2018/2/layout/IconVerticalSolidList"/>
    <dgm:cxn modelId="{7A65E763-B5C5-46AC-8764-92FB388564DD}" type="presParOf" srcId="{A71C1753-9EF5-4019-AB40-F43155359A82}" destId="{9FFB5160-BE64-4735-95C2-6BE8D3DB6F1D}" srcOrd="1" destOrd="0" presId="urn:microsoft.com/office/officeart/2018/2/layout/IconVerticalSolidList"/>
    <dgm:cxn modelId="{1C98907F-0B53-4E66-AF61-3875A6B874A3}" type="presParOf" srcId="{A71C1753-9EF5-4019-AB40-F43155359A82}" destId="{418AD346-4E3E-45CD-99B0-0B326E3A8145}" srcOrd="2" destOrd="0" presId="urn:microsoft.com/office/officeart/2018/2/layout/IconVerticalSolidList"/>
    <dgm:cxn modelId="{154894B8-0B5D-46D4-A3EE-BF3F70B0DED9}" type="presParOf" srcId="{418AD346-4E3E-45CD-99B0-0B326E3A8145}" destId="{F2A4D889-5B52-4F3A-B63D-09E2AA3D2F82}" srcOrd="0" destOrd="0" presId="urn:microsoft.com/office/officeart/2018/2/layout/IconVerticalSolidList"/>
    <dgm:cxn modelId="{6DAA007B-B3CD-4ABE-AE52-01A81AFC1FEB}" type="presParOf" srcId="{418AD346-4E3E-45CD-99B0-0B326E3A8145}" destId="{891E83FB-1E08-47FF-86E5-385660260D5D}" srcOrd="1" destOrd="0" presId="urn:microsoft.com/office/officeart/2018/2/layout/IconVerticalSolidList"/>
    <dgm:cxn modelId="{C74E57D9-205D-4E10-A266-CD220D7CF18E}" type="presParOf" srcId="{418AD346-4E3E-45CD-99B0-0B326E3A8145}" destId="{506CB5AA-D41E-405B-84EE-B521028D9A8B}" srcOrd="2" destOrd="0" presId="urn:microsoft.com/office/officeart/2018/2/layout/IconVerticalSolidList"/>
    <dgm:cxn modelId="{EC4CF7F2-FD5F-42D7-84F7-F5A2A331E220}" type="presParOf" srcId="{418AD346-4E3E-45CD-99B0-0B326E3A8145}" destId="{D8422A0C-93D7-421B-A517-5436EECE3630}" srcOrd="3" destOrd="0" presId="urn:microsoft.com/office/officeart/2018/2/layout/IconVerticalSolidList"/>
    <dgm:cxn modelId="{C7A1A28E-F63E-447B-BB95-3AE5CE9F5593}" type="presParOf" srcId="{A71C1753-9EF5-4019-AB40-F43155359A82}" destId="{E78C9979-592A-4038-9447-C6349D277DC1}" srcOrd="3" destOrd="0" presId="urn:microsoft.com/office/officeart/2018/2/layout/IconVerticalSolidList"/>
    <dgm:cxn modelId="{1E674322-0873-45C5-92F7-97808F507640}" type="presParOf" srcId="{A71C1753-9EF5-4019-AB40-F43155359A82}" destId="{45A44C9E-4552-49FD-A58A-461C7A8CCD42}" srcOrd="4" destOrd="0" presId="urn:microsoft.com/office/officeart/2018/2/layout/IconVerticalSolidList"/>
    <dgm:cxn modelId="{7DB45C02-69E1-4EF8-B066-6F3EDA05B71C}" type="presParOf" srcId="{45A44C9E-4552-49FD-A58A-461C7A8CCD42}" destId="{679BEED1-F56D-4A73-BBC5-CD9E9001D7D2}" srcOrd="0" destOrd="0" presId="urn:microsoft.com/office/officeart/2018/2/layout/IconVerticalSolidList"/>
    <dgm:cxn modelId="{AF2B1150-8EBC-4FE6-A5EA-4860019D4C7B}" type="presParOf" srcId="{45A44C9E-4552-49FD-A58A-461C7A8CCD42}" destId="{15AC6D58-4D5D-43C0-88D4-F8EFFFBD651C}" srcOrd="1" destOrd="0" presId="urn:microsoft.com/office/officeart/2018/2/layout/IconVerticalSolidList"/>
    <dgm:cxn modelId="{ACC3DD02-3912-4CA1-A50A-23B6C1B44067}" type="presParOf" srcId="{45A44C9E-4552-49FD-A58A-461C7A8CCD42}" destId="{B47E2118-5189-4DC5-9C60-5CC124D8602D}" srcOrd="2" destOrd="0" presId="urn:microsoft.com/office/officeart/2018/2/layout/IconVerticalSolidList"/>
    <dgm:cxn modelId="{56B7D8D5-3D9C-4702-B664-7DD49AD06873}" type="presParOf" srcId="{45A44C9E-4552-49FD-A58A-461C7A8CCD42}" destId="{5D214175-602C-450C-B25F-6FA978684946}" srcOrd="3" destOrd="0" presId="urn:microsoft.com/office/officeart/2018/2/layout/IconVerticalSolidList"/>
    <dgm:cxn modelId="{C209E7FC-E139-4A8D-9BEC-0B012BA065D5}" type="presParOf" srcId="{A71C1753-9EF5-4019-AB40-F43155359A82}" destId="{30DC0FFB-57AC-4E30-A16D-454FB8B0FE60}" srcOrd="5" destOrd="0" presId="urn:microsoft.com/office/officeart/2018/2/layout/IconVerticalSolidList"/>
    <dgm:cxn modelId="{98F95449-E969-40DB-A65F-222B8CA2E1E1}" type="presParOf" srcId="{A71C1753-9EF5-4019-AB40-F43155359A82}" destId="{CBF1419C-DDF8-4923-8BC1-1E98EF6F465F}" srcOrd="6" destOrd="0" presId="urn:microsoft.com/office/officeart/2018/2/layout/IconVerticalSolidList"/>
    <dgm:cxn modelId="{AAF5A4B0-E339-403A-8B46-AA0F60AD772E}" type="presParOf" srcId="{CBF1419C-DDF8-4923-8BC1-1E98EF6F465F}" destId="{A1D221DA-959C-475A-99B4-B65E8317C89E}" srcOrd="0" destOrd="0" presId="urn:microsoft.com/office/officeart/2018/2/layout/IconVerticalSolidList"/>
    <dgm:cxn modelId="{EFE11543-0EDB-4451-9D45-2CE811F9067D}" type="presParOf" srcId="{CBF1419C-DDF8-4923-8BC1-1E98EF6F465F}" destId="{F9DF7A4C-A834-438A-9204-241F7ABBF23E}" srcOrd="1" destOrd="0" presId="urn:microsoft.com/office/officeart/2018/2/layout/IconVerticalSolidList"/>
    <dgm:cxn modelId="{7B71B4D5-0CC6-49B6-A3FA-5CAA76264A52}" type="presParOf" srcId="{CBF1419C-DDF8-4923-8BC1-1E98EF6F465F}" destId="{61BAB1B2-4C4F-4F67-BD19-CD91D4AFBA2A}" srcOrd="2" destOrd="0" presId="urn:microsoft.com/office/officeart/2018/2/layout/IconVerticalSolidList"/>
    <dgm:cxn modelId="{617FE858-1CC5-4A43-B353-7FA95246AFF3}" type="presParOf" srcId="{CBF1419C-DDF8-4923-8BC1-1E98EF6F465F}" destId="{80BA8C2C-2932-48E3-AFCA-6A26964F0511}" srcOrd="3" destOrd="0" presId="urn:microsoft.com/office/officeart/2018/2/layout/IconVerticalSolidList"/>
    <dgm:cxn modelId="{32C07FA5-0DF7-4609-97C9-F9E190B13692}" type="presParOf" srcId="{A71C1753-9EF5-4019-AB40-F43155359A82}" destId="{8A05CB9D-94ED-4F81-8196-61C8B68F2337}" srcOrd="7" destOrd="0" presId="urn:microsoft.com/office/officeart/2018/2/layout/IconVerticalSolidList"/>
    <dgm:cxn modelId="{709B0CAB-E99E-4529-B1EB-BE60EE969325}" type="presParOf" srcId="{A71C1753-9EF5-4019-AB40-F43155359A82}" destId="{497F45D2-CECC-4346-A1F9-87527675533D}" srcOrd="8" destOrd="0" presId="urn:microsoft.com/office/officeart/2018/2/layout/IconVerticalSolidList"/>
    <dgm:cxn modelId="{454C4EBE-823B-4867-B656-CDE941DC1E4C}" type="presParOf" srcId="{497F45D2-CECC-4346-A1F9-87527675533D}" destId="{2FBF0845-B967-4A87-8A44-42D625D96FD7}" srcOrd="0" destOrd="0" presId="urn:microsoft.com/office/officeart/2018/2/layout/IconVerticalSolidList"/>
    <dgm:cxn modelId="{B452AE6A-9971-4619-8E25-E0628CCAE5ED}" type="presParOf" srcId="{497F45D2-CECC-4346-A1F9-87527675533D}" destId="{94B63587-5692-49B7-9E06-E1140A5D7532}" srcOrd="1" destOrd="0" presId="urn:microsoft.com/office/officeart/2018/2/layout/IconVerticalSolidList"/>
    <dgm:cxn modelId="{A6F22686-379E-4B9D-97CD-E867E015F61D}" type="presParOf" srcId="{497F45D2-CECC-4346-A1F9-87527675533D}" destId="{2EEA3369-B2BC-4AD5-9B8A-14E489BD7D6C}" srcOrd="2" destOrd="0" presId="urn:microsoft.com/office/officeart/2018/2/layout/IconVerticalSolidList"/>
    <dgm:cxn modelId="{BAB1335C-43CD-426C-A9E6-C29D6AF644CF}" type="presParOf" srcId="{497F45D2-CECC-4346-A1F9-87527675533D}" destId="{A9CA337C-847D-468F-828D-E4D66DD3A5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49ED61-5ED3-4390-8B3F-C75C08BE98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4963E0-D01A-4394-A7FC-2FE99EB49F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 the WEB:  </a:t>
          </a:r>
          <a:r>
            <a:rPr lang="en-US">
              <a:hlinkClick xmlns:r="http://schemas.openxmlformats.org/officeDocument/2006/relationships" r:id="rId1"/>
            </a:rPr>
            <a:t>www.emergencyskills.com</a:t>
          </a:r>
          <a:endParaRPr lang="en-US"/>
        </a:p>
      </dgm:t>
    </dgm:pt>
    <dgm:pt modelId="{D0F8DB45-5883-4F15-8D41-71918260062B}" type="parTrans" cxnId="{CCA33DE4-B27B-4154-93FD-221972D6480B}">
      <dgm:prSet/>
      <dgm:spPr/>
      <dgm:t>
        <a:bodyPr/>
        <a:lstStyle/>
        <a:p>
          <a:endParaRPr lang="en-US"/>
        </a:p>
      </dgm:t>
    </dgm:pt>
    <dgm:pt modelId="{428743CA-1DFB-4FC2-A3E7-85E8085D7192}" type="sibTrans" cxnId="{CCA33DE4-B27B-4154-93FD-221972D6480B}">
      <dgm:prSet/>
      <dgm:spPr/>
      <dgm:t>
        <a:bodyPr/>
        <a:lstStyle/>
        <a:p>
          <a:endParaRPr lang="en-US"/>
        </a:p>
      </dgm:t>
    </dgm:pt>
    <dgm:pt modelId="{CDBFA596-28FD-4E53-9E25-8E580B040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By phone: 212-564-6833</a:t>
          </a:r>
        </a:p>
      </dgm:t>
    </dgm:pt>
    <dgm:pt modelId="{1C316F69-0B6D-49D4-B20A-6186A52AFB7F}" type="parTrans" cxnId="{51A5399C-BDE6-4866-A0DA-778917CA63D2}">
      <dgm:prSet/>
      <dgm:spPr/>
      <dgm:t>
        <a:bodyPr/>
        <a:lstStyle/>
        <a:p>
          <a:endParaRPr lang="en-US"/>
        </a:p>
      </dgm:t>
    </dgm:pt>
    <dgm:pt modelId="{D333E62A-DD02-401D-A333-DD7BB16B25B5}" type="sibTrans" cxnId="{51A5399C-BDE6-4866-A0DA-778917CA63D2}">
      <dgm:prSet/>
      <dgm:spPr/>
      <dgm:t>
        <a:bodyPr/>
        <a:lstStyle/>
        <a:p>
          <a:endParaRPr lang="en-US"/>
        </a:p>
      </dgm:t>
    </dgm:pt>
    <dgm:pt modelId="{AF5AEC07-D84B-4E1C-BCF3-241049295C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 Instagram: </a:t>
          </a:r>
          <a:r>
            <a:rPr lang="en-US" dirty="0" err="1"/>
            <a:t>emergencyskills</a:t>
          </a:r>
          <a:endParaRPr lang="en-US" dirty="0"/>
        </a:p>
      </dgm:t>
    </dgm:pt>
    <dgm:pt modelId="{AC306E9D-4D6A-448B-9AB3-2F2813A4AE24}" type="parTrans" cxnId="{4406B702-9F1A-4C90-8164-4B266F0AAC5C}">
      <dgm:prSet/>
      <dgm:spPr/>
      <dgm:t>
        <a:bodyPr/>
        <a:lstStyle/>
        <a:p>
          <a:endParaRPr lang="en-US"/>
        </a:p>
      </dgm:t>
    </dgm:pt>
    <dgm:pt modelId="{76ACF40A-24AF-48C3-8015-1170B27601A0}" type="sibTrans" cxnId="{4406B702-9F1A-4C90-8164-4B266F0AAC5C}">
      <dgm:prSet/>
      <dgm:spPr/>
      <dgm:t>
        <a:bodyPr/>
        <a:lstStyle/>
        <a:p>
          <a:endParaRPr lang="en-US"/>
        </a:p>
      </dgm:t>
    </dgm:pt>
    <dgm:pt modelId="{368AD7CA-38AA-427F-BFCB-450092685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Sarah Gillen </a:t>
          </a:r>
          <a:r>
            <a:rPr lang="en-US" dirty="0">
              <a:hlinkClick xmlns:r="http://schemas.openxmlformats.org/officeDocument/2006/relationships" r:id="rId2"/>
            </a:rPr>
            <a:t>sarahg@emergencyskills.com</a:t>
          </a:r>
          <a:endParaRPr lang="en-US" dirty="0"/>
        </a:p>
      </dgm:t>
    </dgm:pt>
    <dgm:pt modelId="{B706977A-64F2-4F91-90FC-4383E307509C}" type="parTrans" cxnId="{D26BF4E3-5679-4966-B2AB-953307B5F074}">
      <dgm:prSet/>
      <dgm:spPr/>
      <dgm:t>
        <a:bodyPr/>
        <a:lstStyle/>
        <a:p>
          <a:endParaRPr lang="en-US"/>
        </a:p>
      </dgm:t>
    </dgm:pt>
    <dgm:pt modelId="{93C95047-62D3-48A1-B318-F27A6ECC30A1}" type="sibTrans" cxnId="{D26BF4E3-5679-4966-B2AB-953307B5F074}">
      <dgm:prSet/>
      <dgm:spPr/>
      <dgm:t>
        <a:bodyPr/>
        <a:lstStyle/>
        <a:p>
          <a:endParaRPr lang="en-US"/>
        </a:p>
      </dgm:t>
    </dgm:pt>
    <dgm:pt modelId="{AEA1C0FA-336C-49FB-85B5-33457EB92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Barbara Kinter </a:t>
          </a:r>
          <a:r>
            <a:rPr lang="en-US" dirty="0">
              <a:hlinkClick xmlns:r="http://schemas.openxmlformats.org/officeDocument/2006/relationships" r:id="rId3"/>
            </a:rPr>
            <a:t>Barbara@emergencyskills.com</a:t>
          </a:r>
          <a:endParaRPr lang="en-US" dirty="0"/>
        </a:p>
      </dgm:t>
    </dgm:pt>
    <dgm:pt modelId="{4A7BAE24-058C-4E0E-84B0-CDDB0C8CC07E}" type="parTrans" cxnId="{EA5A50FA-1395-4591-A1D0-CBBCA0CFF16B}">
      <dgm:prSet/>
      <dgm:spPr/>
      <dgm:t>
        <a:bodyPr/>
        <a:lstStyle/>
        <a:p>
          <a:endParaRPr lang="en-US"/>
        </a:p>
      </dgm:t>
    </dgm:pt>
    <dgm:pt modelId="{FB2252DC-7FC4-45D3-A863-22AF256D217B}" type="sibTrans" cxnId="{EA5A50FA-1395-4591-A1D0-CBBCA0CFF16B}">
      <dgm:prSet/>
      <dgm:spPr/>
      <dgm:t>
        <a:bodyPr/>
        <a:lstStyle/>
        <a:p>
          <a:endParaRPr lang="en-US"/>
        </a:p>
      </dgm:t>
    </dgm:pt>
    <dgm:pt modelId="{28A43967-5CD8-486B-A9BA-C639991EF1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Beverly Bryant  </a:t>
          </a:r>
          <a:r>
            <a:rPr lang="en-US" dirty="0">
              <a:hlinkClick xmlns:r="http://schemas.openxmlformats.org/officeDocument/2006/relationships" r:id="rId4"/>
            </a:rPr>
            <a:t>Beverly@emergencyskills</a:t>
          </a:r>
          <a:r>
            <a:rPr lang="en-US">
              <a:hlinkClick xmlns:r="http://schemas.openxmlformats.org/officeDocument/2006/relationships" r:id="rId4"/>
            </a:rPr>
            <a:t>.com</a:t>
          </a:r>
          <a:endParaRPr lang="en-US" dirty="0"/>
        </a:p>
      </dgm:t>
    </dgm:pt>
    <dgm:pt modelId="{D1D30B88-B323-44E1-A51C-A1E7A37C820A}" type="parTrans" cxnId="{C9DFAECA-58BD-46AB-9C2A-DB17B6506C76}">
      <dgm:prSet/>
      <dgm:spPr/>
      <dgm:t>
        <a:bodyPr/>
        <a:lstStyle/>
        <a:p>
          <a:endParaRPr lang="en-US"/>
        </a:p>
      </dgm:t>
    </dgm:pt>
    <dgm:pt modelId="{C7B9BCB1-A5BE-4AFC-87B3-27E943C3017C}" type="sibTrans" cxnId="{C9DFAECA-58BD-46AB-9C2A-DB17B6506C76}">
      <dgm:prSet/>
      <dgm:spPr/>
      <dgm:t>
        <a:bodyPr/>
        <a:lstStyle/>
        <a:p>
          <a:endParaRPr lang="en-US"/>
        </a:p>
      </dgm:t>
    </dgm:pt>
    <dgm:pt modelId="{A71C1753-9EF5-4019-AB40-F43155359A82}" type="pres">
      <dgm:prSet presAssocID="{D049ED61-5ED3-4390-8B3F-C75C08BE9816}" presName="root" presStyleCnt="0">
        <dgm:presLayoutVars>
          <dgm:dir/>
          <dgm:resizeHandles val="exact"/>
        </dgm:presLayoutVars>
      </dgm:prSet>
      <dgm:spPr/>
    </dgm:pt>
    <dgm:pt modelId="{5836BF17-CEBF-4592-8365-ACAB195E3166}" type="pres">
      <dgm:prSet presAssocID="{564963E0-D01A-4394-A7FC-2FE99EB49FB1}" presName="compNode" presStyleCnt="0"/>
      <dgm:spPr/>
    </dgm:pt>
    <dgm:pt modelId="{D5126953-C844-499B-A810-587F648B8692}" type="pres">
      <dgm:prSet presAssocID="{564963E0-D01A-4394-A7FC-2FE99EB49FB1}" presName="bgRect" presStyleLbl="bgShp" presStyleIdx="0" presStyleCnt="6"/>
      <dgm:spPr/>
    </dgm:pt>
    <dgm:pt modelId="{EF3B6F3F-2836-44D7-BC0B-3552445BB07E}" type="pres">
      <dgm:prSet presAssocID="{564963E0-D01A-4394-A7FC-2FE99EB49FB1}" presName="iconRect" presStyleLbl="node1" presStyleIdx="0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9BEDD4CB-281C-442E-B6A0-D28360232676}" type="pres">
      <dgm:prSet presAssocID="{564963E0-D01A-4394-A7FC-2FE99EB49FB1}" presName="spaceRect" presStyleCnt="0"/>
      <dgm:spPr/>
    </dgm:pt>
    <dgm:pt modelId="{3DD9C026-C53D-4838-B729-C9FE1293C396}" type="pres">
      <dgm:prSet presAssocID="{564963E0-D01A-4394-A7FC-2FE99EB49FB1}" presName="parTx" presStyleLbl="revTx" presStyleIdx="0" presStyleCnt="6">
        <dgm:presLayoutVars>
          <dgm:chMax val="0"/>
          <dgm:chPref val="0"/>
        </dgm:presLayoutVars>
      </dgm:prSet>
      <dgm:spPr/>
    </dgm:pt>
    <dgm:pt modelId="{9FFB5160-BE64-4735-95C2-6BE8D3DB6F1D}" type="pres">
      <dgm:prSet presAssocID="{428743CA-1DFB-4FC2-A3E7-85E8085D7192}" presName="sibTrans" presStyleCnt="0"/>
      <dgm:spPr/>
    </dgm:pt>
    <dgm:pt modelId="{418AD346-4E3E-45CD-99B0-0B326E3A8145}" type="pres">
      <dgm:prSet presAssocID="{CDBFA596-28FD-4E53-9E25-8E580B040E91}" presName="compNode" presStyleCnt="0"/>
      <dgm:spPr/>
    </dgm:pt>
    <dgm:pt modelId="{F2A4D889-5B52-4F3A-B63D-09E2AA3D2F82}" type="pres">
      <dgm:prSet presAssocID="{CDBFA596-28FD-4E53-9E25-8E580B040E91}" presName="bgRect" presStyleLbl="bgShp" presStyleIdx="1" presStyleCnt="6"/>
      <dgm:spPr/>
    </dgm:pt>
    <dgm:pt modelId="{891E83FB-1E08-47FF-86E5-385660260D5D}" type="pres">
      <dgm:prSet presAssocID="{CDBFA596-28FD-4E53-9E25-8E580B040E91}" presName="iconRect" presStyleLbl="node1" presStyleIdx="1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06CB5AA-D41E-405B-84EE-B521028D9A8B}" type="pres">
      <dgm:prSet presAssocID="{CDBFA596-28FD-4E53-9E25-8E580B040E91}" presName="spaceRect" presStyleCnt="0"/>
      <dgm:spPr/>
    </dgm:pt>
    <dgm:pt modelId="{D8422A0C-93D7-421B-A517-5436EECE3630}" type="pres">
      <dgm:prSet presAssocID="{CDBFA596-28FD-4E53-9E25-8E580B040E91}" presName="parTx" presStyleLbl="revTx" presStyleIdx="1" presStyleCnt="6">
        <dgm:presLayoutVars>
          <dgm:chMax val="0"/>
          <dgm:chPref val="0"/>
        </dgm:presLayoutVars>
      </dgm:prSet>
      <dgm:spPr/>
    </dgm:pt>
    <dgm:pt modelId="{E78C9979-592A-4038-9447-C6349D277DC1}" type="pres">
      <dgm:prSet presAssocID="{D333E62A-DD02-401D-A333-DD7BB16B25B5}" presName="sibTrans" presStyleCnt="0"/>
      <dgm:spPr/>
    </dgm:pt>
    <dgm:pt modelId="{45A44C9E-4552-49FD-A58A-461C7A8CCD42}" type="pres">
      <dgm:prSet presAssocID="{AF5AEC07-D84B-4E1C-BCF3-241049295C89}" presName="compNode" presStyleCnt="0"/>
      <dgm:spPr/>
    </dgm:pt>
    <dgm:pt modelId="{679BEED1-F56D-4A73-BBC5-CD9E9001D7D2}" type="pres">
      <dgm:prSet presAssocID="{AF5AEC07-D84B-4E1C-BCF3-241049295C89}" presName="bgRect" presStyleLbl="bgShp" presStyleIdx="2" presStyleCnt="6"/>
      <dgm:spPr/>
    </dgm:pt>
    <dgm:pt modelId="{15AC6D58-4D5D-43C0-88D4-F8EFFFBD651C}" type="pres">
      <dgm:prSet presAssocID="{AF5AEC07-D84B-4E1C-BCF3-241049295C89}" presName="iconRect" presStyleLbl="node1" presStyleIdx="2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</dgm:spPr>
    </dgm:pt>
    <dgm:pt modelId="{B47E2118-5189-4DC5-9C60-5CC124D8602D}" type="pres">
      <dgm:prSet presAssocID="{AF5AEC07-D84B-4E1C-BCF3-241049295C89}" presName="spaceRect" presStyleCnt="0"/>
      <dgm:spPr/>
    </dgm:pt>
    <dgm:pt modelId="{5D214175-602C-450C-B25F-6FA978684946}" type="pres">
      <dgm:prSet presAssocID="{AF5AEC07-D84B-4E1C-BCF3-241049295C89}" presName="parTx" presStyleLbl="revTx" presStyleIdx="2" presStyleCnt="6">
        <dgm:presLayoutVars>
          <dgm:chMax val="0"/>
          <dgm:chPref val="0"/>
        </dgm:presLayoutVars>
      </dgm:prSet>
      <dgm:spPr/>
    </dgm:pt>
    <dgm:pt modelId="{30DC0FFB-57AC-4E30-A16D-454FB8B0FE60}" type="pres">
      <dgm:prSet presAssocID="{76ACF40A-24AF-48C3-8015-1170B27601A0}" presName="sibTrans" presStyleCnt="0"/>
      <dgm:spPr/>
    </dgm:pt>
    <dgm:pt modelId="{CBF1419C-DDF8-4923-8BC1-1E98EF6F465F}" type="pres">
      <dgm:prSet presAssocID="{368AD7CA-38AA-427F-BFCB-450092685E81}" presName="compNode" presStyleCnt="0"/>
      <dgm:spPr/>
    </dgm:pt>
    <dgm:pt modelId="{A1D221DA-959C-475A-99B4-B65E8317C89E}" type="pres">
      <dgm:prSet presAssocID="{368AD7CA-38AA-427F-BFCB-450092685E81}" presName="bgRect" presStyleLbl="bgShp" presStyleIdx="3" presStyleCnt="6"/>
      <dgm:spPr/>
    </dgm:pt>
    <dgm:pt modelId="{F9DF7A4C-A834-438A-9204-241F7ABBF23E}" type="pres">
      <dgm:prSet presAssocID="{368AD7CA-38AA-427F-BFCB-450092685E81}" presName="iconRect" presStyleLbl="node1" presStyleIdx="3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61BAB1B2-4C4F-4F67-BD19-CD91D4AFBA2A}" type="pres">
      <dgm:prSet presAssocID="{368AD7CA-38AA-427F-BFCB-450092685E81}" presName="spaceRect" presStyleCnt="0"/>
      <dgm:spPr/>
    </dgm:pt>
    <dgm:pt modelId="{80BA8C2C-2932-48E3-AFCA-6A26964F0511}" type="pres">
      <dgm:prSet presAssocID="{368AD7CA-38AA-427F-BFCB-450092685E81}" presName="parTx" presStyleLbl="revTx" presStyleIdx="3" presStyleCnt="6">
        <dgm:presLayoutVars>
          <dgm:chMax val="0"/>
          <dgm:chPref val="0"/>
        </dgm:presLayoutVars>
      </dgm:prSet>
      <dgm:spPr/>
    </dgm:pt>
    <dgm:pt modelId="{8A05CB9D-94ED-4F81-8196-61C8B68F2337}" type="pres">
      <dgm:prSet presAssocID="{93C95047-62D3-48A1-B318-F27A6ECC30A1}" presName="sibTrans" presStyleCnt="0"/>
      <dgm:spPr/>
    </dgm:pt>
    <dgm:pt modelId="{497F45D2-CECC-4346-A1F9-87527675533D}" type="pres">
      <dgm:prSet presAssocID="{AEA1C0FA-336C-49FB-85B5-33457EB92E99}" presName="compNode" presStyleCnt="0"/>
      <dgm:spPr/>
    </dgm:pt>
    <dgm:pt modelId="{2FBF0845-B967-4A87-8A44-42D625D96FD7}" type="pres">
      <dgm:prSet presAssocID="{AEA1C0FA-336C-49FB-85B5-33457EB92E99}" presName="bgRect" presStyleLbl="bgShp" presStyleIdx="4" presStyleCnt="6"/>
      <dgm:spPr/>
    </dgm:pt>
    <dgm:pt modelId="{94B63587-5692-49B7-9E06-E1140A5D7532}" type="pres">
      <dgm:prSet presAssocID="{AEA1C0FA-336C-49FB-85B5-33457EB92E99}" presName="iconRect" presStyleLbl="node1" presStyleIdx="4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EEA3369-B2BC-4AD5-9B8A-14E489BD7D6C}" type="pres">
      <dgm:prSet presAssocID="{AEA1C0FA-336C-49FB-85B5-33457EB92E99}" presName="spaceRect" presStyleCnt="0"/>
      <dgm:spPr/>
    </dgm:pt>
    <dgm:pt modelId="{A9CA337C-847D-468F-828D-E4D66DD3A599}" type="pres">
      <dgm:prSet presAssocID="{AEA1C0FA-336C-49FB-85B5-33457EB92E99}" presName="parTx" presStyleLbl="revTx" presStyleIdx="4" presStyleCnt="6">
        <dgm:presLayoutVars>
          <dgm:chMax val="0"/>
          <dgm:chPref val="0"/>
        </dgm:presLayoutVars>
      </dgm:prSet>
      <dgm:spPr/>
    </dgm:pt>
    <dgm:pt modelId="{46864CC4-DF35-49F9-90E3-64B17F3B13FC}" type="pres">
      <dgm:prSet presAssocID="{FB2252DC-7FC4-45D3-A863-22AF256D217B}" presName="sibTrans" presStyleCnt="0"/>
      <dgm:spPr/>
    </dgm:pt>
    <dgm:pt modelId="{BACC2776-A5CC-4090-9E9F-BA7EA008D563}" type="pres">
      <dgm:prSet presAssocID="{28A43967-5CD8-486B-A9BA-C639991EF112}" presName="compNode" presStyleCnt="0"/>
      <dgm:spPr/>
    </dgm:pt>
    <dgm:pt modelId="{72911415-A424-46C8-937F-9CF5D0F75F13}" type="pres">
      <dgm:prSet presAssocID="{28A43967-5CD8-486B-A9BA-C639991EF112}" presName="bgRect" presStyleLbl="bgShp" presStyleIdx="5" presStyleCnt="6"/>
      <dgm:spPr/>
    </dgm:pt>
    <dgm:pt modelId="{EEA7266B-53D4-445C-B4E5-3B1DB9D9CA7D}" type="pres">
      <dgm:prSet presAssocID="{28A43967-5CD8-486B-A9BA-C639991EF112}" presName="iconRect" presStyleLbl="node1" presStyleIdx="5" presStyleCnt="6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9FFDFFB-623D-49C1-98F7-1B50F416C079}" type="pres">
      <dgm:prSet presAssocID="{28A43967-5CD8-486B-A9BA-C639991EF112}" presName="spaceRect" presStyleCnt="0"/>
      <dgm:spPr/>
    </dgm:pt>
    <dgm:pt modelId="{135B2470-4FBE-416F-90E2-C69939E6D905}" type="pres">
      <dgm:prSet presAssocID="{28A43967-5CD8-486B-A9BA-C639991EF11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406B702-9F1A-4C90-8164-4B266F0AAC5C}" srcId="{D049ED61-5ED3-4390-8B3F-C75C08BE9816}" destId="{AF5AEC07-D84B-4E1C-BCF3-241049295C89}" srcOrd="2" destOrd="0" parTransId="{AC306E9D-4D6A-448B-9AB3-2F2813A4AE24}" sibTransId="{76ACF40A-24AF-48C3-8015-1170B27601A0}"/>
    <dgm:cxn modelId="{1C31C46F-30C8-4152-807C-9E89F4061EDA}" type="presOf" srcId="{CDBFA596-28FD-4E53-9E25-8E580B040E91}" destId="{D8422A0C-93D7-421B-A517-5436EECE3630}" srcOrd="0" destOrd="0" presId="urn:microsoft.com/office/officeart/2018/2/layout/IconVerticalSolidList"/>
    <dgm:cxn modelId="{51A5399C-BDE6-4866-A0DA-778917CA63D2}" srcId="{D049ED61-5ED3-4390-8B3F-C75C08BE9816}" destId="{CDBFA596-28FD-4E53-9E25-8E580B040E91}" srcOrd="1" destOrd="0" parTransId="{1C316F69-0B6D-49D4-B20A-6186A52AFB7F}" sibTransId="{D333E62A-DD02-401D-A333-DD7BB16B25B5}"/>
    <dgm:cxn modelId="{7317929F-B911-4C3D-B4B3-50467E3F6D6A}" type="presOf" srcId="{AF5AEC07-D84B-4E1C-BCF3-241049295C89}" destId="{5D214175-602C-450C-B25F-6FA978684946}" srcOrd="0" destOrd="0" presId="urn:microsoft.com/office/officeart/2018/2/layout/IconVerticalSolidList"/>
    <dgm:cxn modelId="{D8334FB5-4B47-405C-95DB-879D0C4F26BD}" type="presOf" srcId="{AEA1C0FA-336C-49FB-85B5-33457EB92E99}" destId="{A9CA337C-847D-468F-828D-E4D66DD3A599}" srcOrd="0" destOrd="0" presId="urn:microsoft.com/office/officeart/2018/2/layout/IconVerticalSolidList"/>
    <dgm:cxn modelId="{C9DFAECA-58BD-46AB-9C2A-DB17B6506C76}" srcId="{D049ED61-5ED3-4390-8B3F-C75C08BE9816}" destId="{28A43967-5CD8-486B-A9BA-C639991EF112}" srcOrd="5" destOrd="0" parTransId="{D1D30B88-B323-44E1-A51C-A1E7A37C820A}" sibTransId="{C7B9BCB1-A5BE-4AFC-87B3-27E943C3017C}"/>
    <dgm:cxn modelId="{5BEA33D1-DD6C-4115-99BD-A548B7678593}" type="presOf" srcId="{28A43967-5CD8-486B-A9BA-C639991EF112}" destId="{135B2470-4FBE-416F-90E2-C69939E6D905}" srcOrd="0" destOrd="0" presId="urn:microsoft.com/office/officeart/2018/2/layout/IconVerticalSolidList"/>
    <dgm:cxn modelId="{D26BF4E3-5679-4966-B2AB-953307B5F074}" srcId="{D049ED61-5ED3-4390-8B3F-C75C08BE9816}" destId="{368AD7CA-38AA-427F-BFCB-450092685E81}" srcOrd="3" destOrd="0" parTransId="{B706977A-64F2-4F91-90FC-4383E307509C}" sibTransId="{93C95047-62D3-48A1-B318-F27A6ECC30A1}"/>
    <dgm:cxn modelId="{CCA33DE4-B27B-4154-93FD-221972D6480B}" srcId="{D049ED61-5ED3-4390-8B3F-C75C08BE9816}" destId="{564963E0-D01A-4394-A7FC-2FE99EB49FB1}" srcOrd="0" destOrd="0" parTransId="{D0F8DB45-5883-4F15-8D41-71918260062B}" sibTransId="{428743CA-1DFB-4FC2-A3E7-85E8085D7192}"/>
    <dgm:cxn modelId="{D8F4A9E6-0C2A-4891-9D87-8EACD5281841}" type="presOf" srcId="{564963E0-D01A-4394-A7FC-2FE99EB49FB1}" destId="{3DD9C026-C53D-4838-B729-C9FE1293C396}" srcOrd="0" destOrd="0" presId="urn:microsoft.com/office/officeart/2018/2/layout/IconVerticalSolidList"/>
    <dgm:cxn modelId="{47F850EF-85C6-4054-A520-FC3180144DDA}" type="presOf" srcId="{D049ED61-5ED3-4390-8B3F-C75C08BE9816}" destId="{A71C1753-9EF5-4019-AB40-F43155359A82}" srcOrd="0" destOrd="0" presId="urn:microsoft.com/office/officeart/2018/2/layout/IconVerticalSolidList"/>
    <dgm:cxn modelId="{EA5A50FA-1395-4591-A1D0-CBBCA0CFF16B}" srcId="{D049ED61-5ED3-4390-8B3F-C75C08BE9816}" destId="{AEA1C0FA-336C-49FB-85B5-33457EB92E99}" srcOrd="4" destOrd="0" parTransId="{4A7BAE24-058C-4E0E-84B0-CDDB0C8CC07E}" sibTransId="{FB2252DC-7FC4-45D3-A863-22AF256D217B}"/>
    <dgm:cxn modelId="{69A621FE-BE86-498B-A525-928DE9F9058A}" type="presOf" srcId="{368AD7CA-38AA-427F-BFCB-450092685E81}" destId="{80BA8C2C-2932-48E3-AFCA-6A26964F0511}" srcOrd="0" destOrd="0" presId="urn:microsoft.com/office/officeart/2018/2/layout/IconVerticalSolidList"/>
    <dgm:cxn modelId="{2672A828-CDDE-40B9-9A2F-8BBBA951ADB0}" type="presParOf" srcId="{A71C1753-9EF5-4019-AB40-F43155359A82}" destId="{5836BF17-CEBF-4592-8365-ACAB195E3166}" srcOrd="0" destOrd="0" presId="urn:microsoft.com/office/officeart/2018/2/layout/IconVerticalSolidList"/>
    <dgm:cxn modelId="{93F29DF8-E743-43B9-9942-058A99AE9064}" type="presParOf" srcId="{5836BF17-CEBF-4592-8365-ACAB195E3166}" destId="{D5126953-C844-499B-A810-587F648B8692}" srcOrd="0" destOrd="0" presId="urn:microsoft.com/office/officeart/2018/2/layout/IconVerticalSolidList"/>
    <dgm:cxn modelId="{6DC19459-13D9-4485-B298-BC068C670443}" type="presParOf" srcId="{5836BF17-CEBF-4592-8365-ACAB195E3166}" destId="{EF3B6F3F-2836-44D7-BC0B-3552445BB07E}" srcOrd="1" destOrd="0" presId="urn:microsoft.com/office/officeart/2018/2/layout/IconVerticalSolidList"/>
    <dgm:cxn modelId="{470ED85F-446D-4D4E-A884-E294B05E918B}" type="presParOf" srcId="{5836BF17-CEBF-4592-8365-ACAB195E3166}" destId="{9BEDD4CB-281C-442E-B6A0-D28360232676}" srcOrd="2" destOrd="0" presId="urn:microsoft.com/office/officeart/2018/2/layout/IconVerticalSolidList"/>
    <dgm:cxn modelId="{4FD89E50-9475-4251-A17E-BBB8D1BD8E92}" type="presParOf" srcId="{5836BF17-CEBF-4592-8365-ACAB195E3166}" destId="{3DD9C026-C53D-4838-B729-C9FE1293C396}" srcOrd="3" destOrd="0" presId="urn:microsoft.com/office/officeart/2018/2/layout/IconVerticalSolidList"/>
    <dgm:cxn modelId="{7A65E763-B5C5-46AC-8764-92FB388564DD}" type="presParOf" srcId="{A71C1753-9EF5-4019-AB40-F43155359A82}" destId="{9FFB5160-BE64-4735-95C2-6BE8D3DB6F1D}" srcOrd="1" destOrd="0" presId="urn:microsoft.com/office/officeart/2018/2/layout/IconVerticalSolidList"/>
    <dgm:cxn modelId="{1C98907F-0B53-4E66-AF61-3875A6B874A3}" type="presParOf" srcId="{A71C1753-9EF5-4019-AB40-F43155359A82}" destId="{418AD346-4E3E-45CD-99B0-0B326E3A8145}" srcOrd="2" destOrd="0" presId="urn:microsoft.com/office/officeart/2018/2/layout/IconVerticalSolidList"/>
    <dgm:cxn modelId="{154894B8-0B5D-46D4-A3EE-BF3F70B0DED9}" type="presParOf" srcId="{418AD346-4E3E-45CD-99B0-0B326E3A8145}" destId="{F2A4D889-5B52-4F3A-B63D-09E2AA3D2F82}" srcOrd="0" destOrd="0" presId="urn:microsoft.com/office/officeart/2018/2/layout/IconVerticalSolidList"/>
    <dgm:cxn modelId="{6DAA007B-B3CD-4ABE-AE52-01A81AFC1FEB}" type="presParOf" srcId="{418AD346-4E3E-45CD-99B0-0B326E3A8145}" destId="{891E83FB-1E08-47FF-86E5-385660260D5D}" srcOrd="1" destOrd="0" presId="urn:microsoft.com/office/officeart/2018/2/layout/IconVerticalSolidList"/>
    <dgm:cxn modelId="{C74E57D9-205D-4E10-A266-CD220D7CF18E}" type="presParOf" srcId="{418AD346-4E3E-45CD-99B0-0B326E3A8145}" destId="{506CB5AA-D41E-405B-84EE-B521028D9A8B}" srcOrd="2" destOrd="0" presId="urn:microsoft.com/office/officeart/2018/2/layout/IconVerticalSolidList"/>
    <dgm:cxn modelId="{EC4CF7F2-FD5F-42D7-84F7-F5A2A331E220}" type="presParOf" srcId="{418AD346-4E3E-45CD-99B0-0B326E3A8145}" destId="{D8422A0C-93D7-421B-A517-5436EECE3630}" srcOrd="3" destOrd="0" presId="urn:microsoft.com/office/officeart/2018/2/layout/IconVerticalSolidList"/>
    <dgm:cxn modelId="{C7A1A28E-F63E-447B-BB95-3AE5CE9F5593}" type="presParOf" srcId="{A71C1753-9EF5-4019-AB40-F43155359A82}" destId="{E78C9979-592A-4038-9447-C6349D277DC1}" srcOrd="3" destOrd="0" presId="urn:microsoft.com/office/officeart/2018/2/layout/IconVerticalSolidList"/>
    <dgm:cxn modelId="{1E674322-0873-45C5-92F7-97808F507640}" type="presParOf" srcId="{A71C1753-9EF5-4019-AB40-F43155359A82}" destId="{45A44C9E-4552-49FD-A58A-461C7A8CCD42}" srcOrd="4" destOrd="0" presId="urn:microsoft.com/office/officeart/2018/2/layout/IconVerticalSolidList"/>
    <dgm:cxn modelId="{7DB45C02-69E1-4EF8-B066-6F3EDA05B71C}" type="presParOf" srcId="{45A44C9E-4552-49FD-A58A-461C7A8CCD42}" destId="{679BEED1-F56D-4A73-BBC5-CD9E9001D7D2}" srcOrd="0" destOrd="0" presId="urn:microsoft.com/office/officeart/2018/2/layout/IconVerticalSolidList"/>
    <dgm:cxn modelId="{AF2B1150-8EBC-4FE6-A5EA-4860019D4C7B}" type="presParOf" srcId="{45A44C9E-4552-49FD-A58A-461C7A8CCD42}" destId="{15AC6D58-4D5D-43C0-88D4-F8EFFFBD651C}" srcOrd="1" destOrd="0" presId="urn:microsoft.com/office/officeart/2018/2/layout/IconVerticalSolidList"/>
    <dgm:cxn modelId="{ACC3DD02-3912-4CA1-A50A-23B6C1B44067}" type="presParOf" srcId="{45A44C9E-4552-49FD-A58A-461C7A8CCD42}" destId="{B47E2118-5189-4DC5-9C60-5CC124D8602D}" srcOrd="2" destOrd="0" presId="urn:microsoft.com/office/officeart/2018/2/layout/IconVerticalSolidList"/>
    <dgm:cxn modelId="{56B7D8D5-3D9C-4702-B664-7DD49AD06873}" type="presParOf" srcId="{45A44C9E-4552-49FD-A58A-461C7A8CCD42}" destId="{5D214175-602C-450C-B25F-6FA978684946}" srcOrd="3" destOrd="0" presId="urn:microsoft.com/office/officeart/2018/2/layout/IconVerticalSolidList"/>
    <dgm:cxn modelId="{C209E7FC-E139-4A8D-9BEC-0B012BA065D5}" type="presParOf" srcId="{A71C1753-9EF5-4019-AB40-F43155359A82}" destId="{30DC0FFB-57AC-4E30-A16D-454FB8B0FE60}" srcOrd="5" destOrd="0" presId="urn:microsoft.com/office/officeart/2018/2/layout/IconVerticalSolidList"/>
    <dgm:cxn modelId="{98F95449-E969-40DB-A65F-222B8CA2E1E1}" type="presParOf" srcId="{A71C1753-9EF5-4019-AB40-F43155359A82}" destId="{CBF1419C-DDF8-4923-8BC1-1E98EF6F465F}" srcOrd="6" destOrd="0" presId="urn:microsoft.com/office/officeart/2018/2/layout/IconVerticalSolidList"/>
    <dgm:cxn modelId="{AAF5A4B0-E339-403A-8B46-AA0F60AD772E}" type="presParOf" srcId="{CBF1419C-DDF8-4923-8BC1-1E98EF6F465F}" destId="{A1D221DA-959C-475A-99B4-B65E8317C89E}" srcOrd="0" destOrd="0" presId="urn:microsoft.com/office/officeart/2018/2/layout/IconVerticalSolidList"/>
    <dgm:cxn modelId="{EFE11543-0EDB-4451-9D45-2CE811F9067D}" type="presParOf" srcId="{CBF1419C-DDF8-4923-8BC1-1E98EF6F465F}" destId="{F9DF7A4C-A834-438A-9204-241F7ABBF23E}" srcOrd="1" destOrd="0" presId="urn:microsoft.com/office/officeart/2018/2/layout/IconVerticalSolidList"/>
    <dgm:cxn modelId="{7B71B4D5-0CC6-49B6-A3FA-5CAA76264A52}" type="presParOf" srcId="{CBF1419C-DDF8-4923-8BC1-1E98EF6F465F}" destId="{61BAB1B2-4C4F-4F67-BD19-CD91D4AFBA2A}" srcOrd="2" destOrd="0" presId="urn:microsoft.com/office/officeart/2018/2/layout/IconVerticalSolidList"/>
    <dgm:cxn modelId="{617FE858-1CC5-4A43-B353-7FA95246AFF3}" type="presParOf" srcId="{CBF1419C-DDF8-4923-8BC1-1E98EF6F465F}" destId="{80BA8C2C-2932-48E3-AFCA-6A26964F0511}" srcOrd="3" destOrd="0" presId="urn:microsoft.com/office/officeart/2018/2/layout/IconVerticalSolidList"/>
    <dgm:cxn modelId="{32C07FA5-0DF7-4609-97C9-F9E190B13692}" type="presParOf" srcId="{A71C1753-9EF5-4019-AB40-F43155359A82}" destId="{8A05CB9D-94ED-4F81-8196-61C8B68F2337}" srcOrd="7" destOrd="0" presId="urn:microsoft.com/office/officeart/2018/2/layout/IconVerticalSolidList"/>
    <dgm:cxn modelId="{709B0CAB-E99E-4529-B1EB-BE60EE969325}" type="presParOf" srcId="{A71C1753-9EF5-4019-AB40-F43155359A82}" destId="{497F45D2-CECC-4346-A1F9-87527675533D}" srcOrd="8" destOrd="0" presId="urn:microsoft.com/office/officeart/2018/2/layout/IconVerticalSolidList"/>
    <dgm:cxn modelId="{454C4EBE-823B-4867-B656-CDE941DC1E4C}" type="presParOf" srcId="{497F45D2-CECC-4346-A1F9-87527675533D}" destId="{2FBF0845-B967-4A87-8A44-42D625D96FD7}" srcOrd="0" destOrd="0" presId="urn:microsoft.com/office/officeart/2018/2/layout/IconVerticalSolidList"/>
    <dgm:cxn modelId="{B452AE6A-9971-4619-8E25-E0628CCAE5ED}" type="presParOf" srcId="{497F45D2-CECC-4346-A1F9-87527675533D}" destId="{94B63587-5692-49B7-9E06-E1140A5D7532}" srcOrd="1" destOrd="0" presId="urn:microsoft.com/office/officeart/2018/2/layout/IconVerticalSolidList"/>
    <dgm:cxn modelId="{A6F22686-379E-4B9D-97CD-E867E015F61D}" type="presParOf" srcId="{497F45D2-CECC-4346-A1F9-87527675533D}" destId="{2EEA3369-B2BC-4AD5-9B8A-14E489BD7D6C}" srcOrd="2" destOrd="0" presId="urn:microsoft.com/office/officeart/2018/2/layout/IconVerticalSolidList"/>
    <dgm:cxn modelId="{BAB1335C-43CD-426C-A9E6-C29D6AF644CF}" type="presParOf" srcId="{497F45D2-CECC-4346-A1F9-87527675533D}" destId="{A9CA337C-847D-468F-828D-E4D66DD3A599}" srcOrd="3" destOrd="0" presId="urn:microsoft.com/office/officeart/2018/2/layout/IconVerticalSolidList"/>
    <dgm:cxn modelId="{E9BAD0B7-E828-45A3-ACF5-B1E5C2CBAEF9}" type="presParOf" srcId="{A71C1753-9EF5-4019-AB40-F43155359A82}" destId="{46864CC4-DF35-49F9-90E3-64B17F3B13FC}" srcOrd="9" destOrd="0" presId="urn:microsoft.com/office/officeart/2018/2/layout/IconVerticalSolidList"/>
    <dgm:cxn modelId="{3C0D5B30-70AE-4701-B926-8E29520D0483}" type="presParOf" srcId="{A71C1753-9EF5-4019-AB40-F43155359A82}" destId="{BACC2776-A5CC-4090-9E9F-BA7EA008D563}" srcOrd="10" destOrd="0" presId="urn:microsoft.com/office/officeart/2018/2/layout/IconVerticalSolidList"/>
    <dgm:cxn modelId="{F24D236C-9A59-42AC-8D07-E2CED3215390}" type="presParOf" srcId="{BACC2776-A5CC-4090-9E9F-BA7EA008D563}" destId="{72911415-A424-46C8-937F-9CF5D0F75F13}" srcOrd="0" destOrd="0" presId="urn:microsoft.com/office/officeart/2018/2/layout/IconVerticalSolidList"/>
    <dgm:cxn modelId="{FC1D27A6-2360-43ED-A7D9-E93C6E414CD5}" type="presParOf" srcId="{BACC2776-A5CC-4090-9E9F-BA7EA008D563}" destId="{EEA7266B-53D4-445C-B4E5-3B1DB9D9CA7D}" srcOrd="1" destOrd="0" presId="urn:microsoft.com/office/officeart/2018/2/layout/IconVerticalSolidList"/>
    <dgm:cxn modelId="{5A2A9C5D-22AD-4185-B3BE-CA52E3975E04}" type="presParOf" srcId="{BACC2776-A5CC-4090-9E9F-BA7EA008D563}" destId="{49FFDFFB-623D-49C1-98F7-1B50F416C079}" srcOrd="2" destOrd="0" presId="urn:microsoft.com/office/officeart/2018/2/layout/IconVerticalSolidList"/>
    <dgm:cxn modelId="{0ED6485F-4CD6-4CD5-978B-6B0569359117}" type="presParOf" srcId="{BACC2776-A5CC-4090-9E9F-BA7EA008D563}" destId="{135B2470-4FBE-416F-90E2-C69939E6D9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817DE-EF1D-4ACA-ACA7-2BDE674EA2E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217970-2BE8-4EEE-8B71-681646F180FC}">
      <dgm:prSet/>
      <dgm:spPr/>
      <dgm:t>
        <a:bodyPr/>
        <a:lstStyle/>
        <a:p>
          <a:r>
            <a:rPr lang="en-US" b="0" i="0"/>
            <a:t>Poison Control 800-222-1222 or 212- POISONS</a:t>
          </a:r>
          <a:endParaRPr lang="en-US"/>
        </a:p>
      </dgm:t>
    </dgm:pt>
    <dgm:pt modelId="{1B8CD899-051A-4814-A300-6075DF5C9C97}" type="parTrans" cxnId="{5E580439-D15D-464B-A514-84E90A4B03B5}">
      <dgm:prSet/>
      <dgm:spPr/>
      <dgm:t>
        <a:bodyPr/>
        <a:lstStyle/>
        <a:p>
          <a:endParaRPr lang="en-US"/>
        </a:p>
      </dgm:t>
    </dgm:pt>
    <dgm:pt modelId="{64A3FC76-7E34-409D-B247-171709A30465}" type="sibTrans" cxnId="{5E580439-D15D-464B-A514-84E90A4B03B5}">
      <dgm:prSet/>
      <dgm:spPr/>
      <dgm:t>
        <a:bodyPr/>
        <a:lstStyle/>
        <a:p>
          <a:endParaRPr lang="en-US"/>
        </a:p>
      </dgm:t>
    </dgm:pt>
    <dgm:pt modelId="{180DA639-2607-49B2-807E-938048FABB85}">
      <dgm:prSet/>
      <dgm:spPr/>
      <dgm:t>
        <a:bodyPr/>
        <a:lstStyle/>
        <a:p>
          <a:r>
            <a:rPr lang="en-US" b="0" i="0"/>
            <a:t>Firehouse</a:t>
          </a:r>
          <a:endParaRPr lang="en-US"/>
        </a:p>
      </dgm:t>
    </dgm:pt>
    <dgm:pt modelId="{D4DA0809-8B83-48B2-A9E6-1B77149D5EE9}" type="parTrans" cxnId="{DBC53C10-0A14-44C1-A2AF-CBDD9E789DF2}">
      <dgm:prSet/>
      <dgm:spPr/>
      <dgm:t>
        <a:bodyPr/>
        <a:lstStyle/>
        <a:p>
          <a:endParaRPr lang="en-US"/>
        </a:p>
      </dgm:t>
    </dgm:pt>
    <dgm:pt modelId="{9477BE23-F8E1-4453-97A3-C34C35E8B6E3}" type="sibTrans" cxnId="{DBC53C10-0A14-44C1-A2AF-CBDD9E789DF2}">
      <dgm:prSet/>
      <dgm:spPr/>
      <dgm:t>
        <a:bodyPr/>
        <a:lstStyle/>
        <a:p>
          <a:endParaRPr lang="en-US"/>
        </a:p>
      </dgm:t>
    </dgm:pt>
    <dgm:pt modelId="{81315BA1-1687-4873-9522-979DF4D0BACC}">
      <dgm:prSet/>
      <dgm:spPr/>
      <dgm:t>
        <a:bodyPr/>
        <a:lstStyle/>
        <a:p>
          <a:r>
            <a:rPr lang="en-US" b="0" i="0"/>
            <a:t>Private Ambulance</a:t>
          </a:r>
          <a:endParaRPr lang="en-US"/>
        </a:p>
      </dgm:t>
    </dgm:pt>
    <dgm:pt modelId="{73179FBF-8443-4425-9A2F-97FE14F25A78}" type="parTrans" cxnId="{BB7A3791-BBBB-4938-B7FF-6EEB025DB1D9}">
      <dgm:prSet/>
      <dgm:spPr/>
      <dgm:t>
        <a:bodyPr/>
        <a:lstStyle/>
        <a:p>
          <a:endParaRPr lang="en-US"/>
        </a:p>
      </dgm:t>
    </dgm:pt>
    <dgm:pt modelId="{2FBBFE48-B217-4634-B940-A28C3B537A52}" type="sibTrans" cxnId="{BB7A3791-BBBB-4938-B7FF-6EEB025DB1D9}">
      <dgm:prSet/>
      <dgm:spPr/>
      <dgm:t>
        <a:bodyPr/>
        <a:lstStyle/>
        <a:p>
          <a:endParaRPr lang="en-US"/>
        </a:p>
      </dgm:t>
    </dgm:pt>
    <dgm:pt modelId="{ED9DD076-9039-4AE6-86E8-F5F97B06698D}">
      <dgm:prSet/>
      <dgm:spPr/>
      <dgm:t>
        <a:bodyPr/>
        <a:lstStyle/>
        <a:p>
          <a:r>
            <a:rPr lang="en-US" b="0" i="0" dirty="0"/>
            <a:t>Police Station </a:t>
          </a:r>
          <a:endParaRPr lang="en-US" dirty="0"/>
        </a:p>
      </dgm:t>
    </dgm:pt>
    <dgm:pt modelId="{285FA9D3-7FD3-4853-94C5-B9B2FF54ED79}" type="parTrans" cxnId="{CEBC5443-B7FB-4220-AE6E-34C694971828}">
      <dgm:prSet/>
      <dgm:spPr/>
      <dgm:t>
        <a:bodyPr/>
        <a:lstStyle/>
        <a:p>
          <a:endParaRPr lang="en-US"/>
        </a:p>
      </dgm:t>
    </dgm:pt>
    <dgm:pt modelId="{234A4842-B378-4395-850D-5394AD8BE74F}" type="sibTrans" cxnId="{CEBC5443-B7FB-4220-AE6E-34C694971828}">
      <dgm:prSet/>
      <dgm:spPr/>
      <dgm:t>
        <a:bodyPr/>
        <a:lstStyle/>
        <a:p>
          <a:endParaRPr lang="en-US"/>
        </a:p>
      </dgm:t>
    </dgm:pt>
    <dgm:pt modelId="{CE649105-50D1-4384-9676-48A797CA4BE6}">
      <dgm:prSet/>
      <dgm:spPr/>
      <dgm:t>
        <a:bodyPr/>
        <a:lstStyle/>
        <a:p>
          <a:r>
            <a:rPr lang="en-US" b="0" i="0"/>
            <a:t>Your local healthcare provider</a:t>
          </a:r>
          <a:endParaRPr lang="en-US"/>
        </a:p>
      </dgm:t>
    </dgm:pt>
    <dgm:pt modelId="{DF2A6FD1-58D5-4994-BC5D-4A34F9CBB8D9}" type="parTrans" cxnId="{90FD30BB-7F45-4A00-B2A4-C3A0354959CE}">
      <dgm:prSet/>
      <dgm:spPr/>
      <dgm:t>
        <a:bodyPr/>
        <a:lstStyle/>
        <a:p>
          <a:endParaRPr lang="en-US"/>
        </a:p>
      </dgm:t>
    </dgm:pt>
    <dgm:pt modelId="{3C54A34D-1E6E-4925-B0B9-E9BDFB913DDE}" type="sibTrans" cxnId="{90FD30BB-7F45-4A00-B2A4-C3A0354959CE}">
      <dgm:prSet/>
      <dgm:spPr/>
      <dgm:t>
        <a:bodyPr/>
        <a:lstStyle/>
        <a:p>
          <a:endParaRPr lang="en-US"/>
        </a:p>
      </dgm:t>
    </dgm:pt>
    <dgm:pt modelId="{D3642835-0388-4EC5-B7FD-580C4A03942C}">
      <dgm:prSet/>
      <dgm:spPr/>
      <dgm:t>
        <a:bodyPr/>
        <a:lstStyle/>
        <a:p>
          <a:r>
            <a:rPr lang="en-US" b="0" i="0"/>
            <a:t>COVID Hotlines</a:t>
          </a:r>
          <a:endParaRPr lang="en-US"/>
        </a:p>
      </dgm:t>
    </dgm:pt>
    <dgm:pt modelId="{52685278-A38A-4F03-B96A-6ED601234E29}" type="parTrans" cxnId="{B024C0C1-1816-452A-B03A-E94174F3840C}">
      <dgm:prSet/>
      <dgm:spPr/>
      <dgm:t>
        <a:bodyPr/>
        <a:lstStyle/>
        <a:p>
          <a:endParaRPr lang="en-US"/>
        </a:p>
      </dgm:t>
    </dgm:pt>
    <dgm:pt modelId="{2E20A1D4-5541-4896-8B01-74EB2550B65A}" type="sibTrans" cxnId="{B024C0C1-1816-452A-B03A-E94174F3840C}">
      <dgm:prSet/>
      <dgm:spPr/>
      <dgm:t>
        <a:bodyPr/>
        <a:lstStyle/>
        <a:p>
          <a:endParaRPr lang="en-US"/>
        </a:p>
      </dgm:t>
    </dgm:pt>
    <dgm:pt modelId="{64137BBF-7C0F-41D6-98DE-DA04C063FE3E}" type="pres">
      <dgm:prSet presAssocID="{85E817DE-EF1D-4ACA-ACA7-2BDE674EA2E7}" presName="diagram" presStyleCnt="0">
        <dgm:presLayoutVars>
          <dgm:dir/>
          <dgm:resizeHandles val="exact"/>
        </dgm:presLayoutVars>
      </dgm:prSet>
      <dgm:spPr/>
    </dgm:pt>
    <dgm:pt modelId="{3062DAFF-9776-41A0-B814-FDF8EDFC2E15}" type="pres">
      <dgm:prSet presAssocID="{21217970-2BE8-4EEE-8B71-681646F180FC}" presName="node" presStyleLbl="node1" presStyleIdx="0" presStyleCnt="6">
        <dgm:presLayoutVars>
          <dgm:bulletEnabled val="1"/>
        </dgm:presLayoutVars>
      </dgm:prSet>
      <dgm:spPr/>
    </dgm:pt>
    <dgm:pt modelId="{E515DF6B-95E8-4CA1-A11E-A3514D90DFC2}" type="pres">
      <dgm:prSet presAssocID="{64A3FC76-7E34-409D-B247-171709A30465}" presName="sibTrans" presStyleCnt="0"/>
      <dgm:spPr/>
    </dgm:pt>
    <dgm:pt modelId="{275C2399-00A3-426A-A45E-C4A351385276}" type="pres">
      <dgm:prSet presAssocID="{180DA639-2607-49B2-807E-938048FABB85}" presName="node" presStyleLbl="node1" presStyleIdx="1" presStyleCnt="6">
        <dgm:presLayoutVars>
          <dgm:bulletEnabled val="1"/>
        </dgm:presLayoutVars>
      </dgm:prSet>
      <dgm:spPr/>
    </dgm:pt>
    <dgm:pt modelId="{1C470DB5-DE03-405C-9591-7B7FB703E5DC}" type="pres">
      <dgm:prSet presAssocID="{9477BE23-F8E1-4453-97A3-C34C35E8B6E3}" presName="sibTrans" presStyleCnt="0"/>
      <dgm:spPr/>
    </dgm:pt>
    <dgm:pt modelId="{44BCFA3E-EBF6-4453-A4DC-F3F4B526B8D9}" type="pres">
      <dgm:prSet presAssocID="{81315BA1-1687-4873-9522-979DF4D0BACC}" presName="node" presStyleLbl="node1" presStyleIdx="2" presStyleCnt="6">
        <dgm:presLayoutVars>
          <dgm:bulletEnabled val="1"/>
        </dgm:presLayoutVars>
      </dgm:prSet>
      <dgm:spPr/>
    </dgm:pt>
    <dgm:pt modelId="{14127522-3DE8-49DD-A538-0FB07BB831EA}" type="pres">
      <dgm:prSet presAssocID="{2FBBFE48-B217-4634-B940-A28C3B537A52}" presName="sibTrans" presStyleCnt="0"/>
      <dgm:spPr/>
    </dgm:pt>
    <dgm:pt modelId="{2CD9A0E8-85D2-4B1A-AD45-AFFA58D3D826}" type="pres">
      <dgm:prSet presAssocID="{ED9DD076-9039-4AE6-86E8-F5F97B06698D}" presName="node" presStyleLbl="node1" presStyleIdx="3" presStyleCnt="6">
        <dgm:presLayoutVars>
          <dgm:bulletEnabled val="1"/>
        </dgm:presLayoutVars>
      </dgm:prSet>
      <dgm:spPr/>
    </dgm:pt>
    <dgm:pt modelId="{28EAA2A3-0A8F-4BA8-BF62-E741C9316B38}" type="pres">
      <dgm:prSet presAssocID="{234A4842-B378-4395-850D-5394AD8BE74F}" presName="sibTrans" presStyleCnt="0"/>
      <dgm:spPr/>
    </dgm:pt>
    <dgm:pt modelId="{F01C70B2-3440-4774-98AB-5C3682300621}" type="pres">
      <dgm:prSet presAssocID="{CE649105-50D1-4384-9676-48A797CA4BE6}" presName="node" presStyleLbl="node1" presStyleIdx="4" presStyleCnt="6">
        <dgm:presLayoutVars>
          <dgm:bulletEnabled val="1"/>
        </dgm:presLayoutVars>
      </dgm:prSet>
      <dgm:spPr/>
    </dgm:pt>
    <dgm:pt modelId="{F2074536-3421-4E5B-874F-F26E16DE8DFB}" type="pres">
      <dgm:prSet presAssocID="{3C54A34D-1E6E-4925-B0B9-E9BDFB913DDE}" presName="sibTrans" presStyleCnt="0"/>
      <dgm:spPr/>
    </dgm:pt>
    <dgm:pt modelId="{F749FAA4-0458-4E8F-B885-3B5943831A57}" type="pres">
      <dgm:prSet presAssocID="{D3642835-0388-4EC5-B7FD-580C4A03942C}" presName="node" presStyleLbl="node1" presStyleIdx="5" presStyleCnt="6">
        <dgm:presLayoutVars>
          <dgm:bulletEnabled val="1"/>
        </dgm:presLayoutVars>
      </dgm:prSet>
      <dgm:spPr/>
    </dgm:pt>
  </dgm:ptLst>
  <dgm:cxnLst>
    <dgm:cxn modelId="{DBC53C10-0A14-44C1-A2AF-CBDD9E789DF2}" srcId="{85E817DE-EF1D-4ACA-ACA7-2BDE674EA2E7}" destId="{180DA639-2607-49B2-807E-938048FABB85}" srcOrd="1" destOrd="0" parTransId="{D4DA0809-8B83-48B2-A9E6-1B77149D5EE9}" sibTransId="{9477BE23-F8E1-4453-97A3-C34C35E8B6E3}"/>
    <dgm:cxn modelId="{ED8DE613-18C8-4A20-8F56-C7C3AE4D386C}" type="presOf" srcId="{81315BA1-1687-4873-9522-979DF4D0BACC}" destId="{44BCFA3E-EBF6-4453-A4DC-F3F4B526B8D9}" srcOrd="0" destOrd="0" presId="urn:microsoft.com/office/officeart/2005/8/layout/default"/>
    <dgm:cxn modelId="{5E580439-D15D-464B-A514-84E90A4B03B5}" srcId="{85E817DE-EF1D-4ACA-ACA7-2BDE674EA2E7}" destId="{21217970-2BE8-4EEE-8B71-681646F180FC}" srcOrd="0" destOrd="0" parTransId="{1B8CD899-051A-4814-A300-6075DF5C9C97}" sibTransId="{64A3FC76-7E34-409D-B247-171709A30465}"/>
    <dgm:cxn modelId="{CEBC5443-B7FB-4220-AE6E-34C694971828}" srcId="{85E817DE-EF1D-4ACA-ACA7-2BDE674EA2E7}" destId="{ED9DD076-9039-4AE6-86E8-F5F97B06698D}" srcOrd="3" destOrd="0" parTransId="{285FA9D3-7FD3-4853-94C5-B9B2FF54ED79}" sibTransId="{234A4842-B378-4395-850D-5394AD8BE74F}"/>
    <dgm:cxn modelId="{E52FF269-A297-4BFD-B5A7-EF5DF6211A43}" type="presOf" srcId="{CE649105-50D1-4384-9676-48A797CA4BE6}" destId="{F01C70B2-3440-4774-98AB-5C3682300621}" srcOrd="0" destOrd="0" presId="urn:microsoft.com/office/officeart/2005/8/layout/default"/>
    <dgm:cxn modelId="{C7F3F74D-9696-40F5-8626-D2316E59B9C9}" type="presOf" srcId="{D3642835-0388-4EC5-B7FD-580C4A03942C}" destId="{F749FAA4-0458-4E8F-B885-3B5943831A57}" srcOrd="0" destOrd="0" presId="urn:microsoft.com/office/officeart/2005/8/layout/default"/>
    <dgm:cxn modelId="{BB7A3791-BBBB-4938-B7FF-6EEB025DB1D9}" srcId="{85E817DE-EF1D-4ACA-ACA7-2BDE674EA2E7}" destId="{81315BA1-1687-4873-9522-979DF4D0BACC}" srcOrd="2" destOrd="0" parTransId="{73179FBF-8443-4425-9A2F-97FE14F25A78}" sibTransId="{2FBBFE48-B217-4634-B940-A28C3B537A52}"/>
    <dgm:cxn modelId="{FA7A3797-F241-4914-8F4A-20CB0E2A448C}" type="presOf" srcId="{ED9DD076-9039-4AE6-86E8-F5F97B06698D}" destId="{2CD9A0E8-85D2-4B1A-AD45-AFFA58D3D826}" srcOrd="0" destOrd="0" presId="urn:microsoft.com/office/officeart/2005/8/layout/default"/>
    <dgm:cxn modelId="{90FD30BB-7F45-4A00-B2A4-C3A0354959CE}" srcId="{85E817DE-EF1D-4ACA-ACA7-2BDE674EA2E7}" destId="{CE649105-50D1-4384-9676-48A797CA4BE6}" srcOrd="4" destOrd="0" parTransId="{DF2A6FD1-58D5-4994-BC5D-4A34F9CBB8D9}" sibTransId="{3C54A34D-1E6E-4925-B0B9-E9BDFB913DDE}"/>
    <dgm:cxn modelId="{B024C0C1-1816-452A-B03A-E94174F3840C}" srcId="{85E817DE-EF1D-4ACA-ACA7-2BDE674EA2E7}" destId="{D3642835-0388-4EC5-B7FD-580C4A03942C}" srcOrd="5" destOrd="0" parTransId="{52685278-A38A-4F03-B96A-6ED601234E29}" sibTransId="{2E20A1D4-5541-4896-8B01-74EB2550B65A}"/>
    <dgm:cxn modelId="{83EA2AD1-092B-4438-A9A0-DC42210A609A}" type="presOf" srcId="{85E817DE-EF1D-4ACA-ACA7-2BDE674EA2E7}" destId="{64137BBF-7C0F-41D6-98DE-DA04C063FE3E}" srcOrd="0" destOrd="0" presId="urn:microsoft.com/office/officeart/2005/8/layout/default"/>
    <dgm:cxn modelId="{A7A53DD2-0D30-4522-A475-74C106F2655D}" type="presOf" srcId="{21217970-2BE8-4EEE-8B71-681646F180FC}" destId="{3062DAFF-9776-41A0-B814-FDF8EDFC2E15}" srcOrd="0" destOrd="0" presId="urn:microsoft.com/office/officeart/2005/8/layout/default"/>
    <dgm:cxn modelId="{697F1FDF-0178-4C82-A6B9-92CBA1B0D7C5}" type="presOf" srcId="{180DA639-2607-49B2-807E-938048FABB85}" destId="{275C2399-00A3-426A-A45E-C4A351385276}" srcOrd="0" destOrd="0" presId="urn:microsoft.com/office/officeart/2005/8/layout/default"/>
    <dgm:cxn modelId="{D1204084-6A37-455C-B203-914F95C325AA}" type="presParOf" srcId="{64137BBF-7C0F-41D6-98DE-DA04C063FE3E}" destId="{3062DAFF-9776-41A0-B814-FDF8EDFC2E15}" srcOrd="0" destOrd="0" presId="urn:microsoft.com/office/officeart/2005/8/layout/default"/>
    <dgm:cxn modelId="{E4E5AEB7-7453-4CBC-8AB7-CB5B5EB62577}" type="presParOf" srcId="{64137BBF-7C0F-41D6-98DE-DA04C063FE3E}" destId="{E515DF6B-95E8-4CA1-A11E-A3514D90DFC2}" srcOrd="1" destOrd="0" presId="urn:microsoft.com/office/officeart/2005/8/layout/default"/>
    <dgm:cxn modelId="{245085F7-817C-49D3-9F73-76B7D7B25A43}" type="presParOf" srcId="{64137BBF-7C0F-41D6-98DE-DA04C063FE3E}" destId="{275C2399-00A3-426A-A45E-C4A351385276}" srcOrd="2" destOrd="0" presId="urn:microsoft.com/office/officeart/2005/8/layout/default"/>
    <dgm:cxn modelId="{AA433955-6A1D-4E6C-82C1-83F09ACFA12C}" type="presParOf" srcId="{64137BBF-7C0F-41D6-98DE-DA04C063FE3E}" destId="{1C470DB5-DE03-405C-9591-7B7FB703E5DC}" srcOrd="3" destOrd="0" presId="urn:microsoft.com/office/officeart/2005/8/layout/default"/>
    <dgm:cxn modelId="{D8A19EE9-1D54-4CBB-AF32-8DC4572F9820}" type="presParOf" srcId="{64137BBF-7C0F-41D6-98DE-DA04C063FE3E}" destId="{44BCFA3E-EBF6-4453-A4DC-F3F4B526B8D9}" srcOrd="4" destOrd="0" presId="urn:microsoft.com/office/officeart/2005/8/layout/default"/>
    <dgm:cxn modelId="{9F36BCE7-C050-4C8C-8ACE-E68110C9EDBB}" type="presParOf" srcId="{64137BBF-7C0F-41D6-98DE-DA04C063FE3E}" destId="{14127522-3DE8-49DD-A538-0FB07BB831EA}" srcOrd="5" destOrd="0" presId="urn:microsoft.com/office/officeart/2005/8/layout/default"/>
    <dgm:cxn modelId="{D6E63807-0DB9-495C-A91A-142F0D8EF761}" type="presParOf" srcId="{64137BBF-7C0F-41D6-98DE-DA04C063FE3E}" destId="{2CD9A0E8-85D2-4B1A-AD45-AFFA58D3D826}" srcOrd="6" destOrd="0" presId="urn:microsoft.com/office/officeart/2005/8/layout/default"/>
    <dgm:cxn modelId="{B169E5E7-E817-46B0-A129-EA9C552903D8}" type="presParOf" srcId="{64137BBF-7C0F-41D6-98DE-DA04C063FE3E}" destId="{28EAA2A3-0A8F-4BA8-BF62-E741C9316B38}" srcOrd="7" destOrd="0" presId="urn:microsoft.com/office/officeart/2005/8/layout/default"/>
    <dgm:cxn modelId="{68735E87-7F02-4336-86FA-D66674D48111}" type="presParOf" srcId="{64137BBF-7C0F-41D6-98DE-DA04C063FE3E}" destId="{F01C70B2-3440-4774-98AB-5C3682300621}" srcOrd="8" destOrd="0" presId="urn:microsoft.com/office/officeart/2005/8/layout/default"/>
    <dgm:cxn modelId="{FEBAA7A7-9D11-49CA-9140-6AA6D0DC7452}" type="presParOf" srcId="{64137BBF-7C0F-41D6-98DE-DA04C063FE3E}" destId="{F2074536-3421-4E5B-874F-F26E16DE8DFB}" srcOrd="9" destOrd="0" presId="urn:microsoft.com/office/officeart/2005/8/layout/default"/>
    <dgm:cxn modelId="{EAC45588-58F8-4BA8-A148-0C065129F0F7}" type="presParOf" srcId="{64137BBF-7C0F-41D6-98DE-DA04C063FE3E}" destId="{F749FAA4-0458-4E8F-B885-3B5943831A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8F81F-ED43-4D7D-A151-995CB3ED9F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B5E473-729A-47A3-8533-D6B6285CE001}">
      <dgm:prSet/>
      <dgm:spPr/>
      <dgm:t>
        <a:bodyPr/>
        <a:lstStyle/>
        <a:p>
          <a:r>
            <a:rPr lang="en-US" dirty="0"/>
            <a:t>Treat all bodily fluids as if they were contaminated</a:t>
          </a:r>
        </a:p>
      </dgm:t>
    </dgm:pt>
    <dgm:pt modelId="{82ACB14D-8B47-4540-8FDB-1BBF27A14218}" type="parTrans" cxnId="{7D76158E-6C88-4A7B-B8A5-9FE3B3E24AEB}">
      <dgm:prSet/>
      <dgm:spPr/>
      <dgm:t>
        <a:bodyPr/>
        <a:lstStyle/>
        <a:p>
          <a:endParaRPr lang="en-US"/>
        </a:p>
      </dgm:t>
    </dgm:pt>
    <dgm:pt modelId="{FCACA363-A257-4910-BE6A-A829A3E02374}" type="sibTrans" cxnId="{7D76158E-6C88-4A7B-B8A5-9FE3B3E24AEB}">
      <dgm:prSet/>
      <dgm:spPr/>
      <dgm:t>
        <a:bodyPr/>
        <a:lstStyle/>
        <a:p>
          <a:endParaRPr lang="en-US"/>
        </a:p>
      </dgm:t>
    </dgm:pt>
    <dgm:pt modelId="{0E065D77-1D90-4831-90D6-BBF0559369ED}">
      <dgm:prSet/>
      <dgm:spPr/>
      <dgm:t>
        <a:bodyPr/>
        <a:lstStyle/>
        <a:p>
          <a:r>
            <a:rPr lang="en-US" dirty="0"/>
            <a:t>Mask</a:t>
          </a:r>
        </a:p>
        <a:p>
          <a:endParaRPr lang="en-US" dirty="0"/>
        </a:p>
      </dgm:t>
    </dgm:pt>
    <dgm:pt modelId="{7D1D028B-7804-41A9-9FC9-FCBD66CA2BC9}" type="parTrans" cxnId="{32C68EF0-5FC9-4FBB-B762-8A86AB5DD671}">
      <dgm:prSet/>
      <dgm:spPr/>
      <dgm:t>
        <a:bodyPr/>
        <a:lstStyle/>
        <a:p>
          <a:endParaRPr lang="en-US"/>
        </a:p>
      </dgm:t>
    </dgm:pt>
    <dgm:pt modelId="{5303FE0B-7215-4611-8533-1EA5E03F601E}" type="sibTrans" cxnId="{32C68EF0-5FC9-4FBB-B762-8A86AB5DD671}">
      <dgm:prSet/>
      <dgm:spPr/>
      <dgm:t>
        <a:bodyPr/>
        <a:lstStyle/>
        <a:p>
          <a:endParaRPr lang="en-US"/>
        </a:p>
      </dgm:t>
    </dgm:pt>
    <dgm:pt modelId="{EEB18E8D-6C82-4127-B0AF-8D7934796F37}">
      <dgm:prSet/>
      <dgm:spPr/>
      <dgm:t>
        <a:bodyPr/>
        <a:lstStyle/>
        <a:p>
          <a:r>
            <a:rPr lang="en-US" dirty="0"/>
            <a:t>Gloves</a:t>
          </a:r>
        </a:p>
      </dgm:t>
    </dgm:pt>
    <dgm:pt modelId="{19C06E8B-FB1D-4495-9F19-563B3FA14324}" type="parTrans" cxnId="{95E34A2B-EA68-419A-BAE7-467D91ECC688}">
      <dgm:prSet/>
      <dgm:spPr/>
      <dgm:t>
        <a:bodyPr/>
        <a:lstStyle/>
        <a:p>
          <a:endParaRPr lang="en-US"/>
        </a:p>
      </dgm:t>
    </dgm:pt>
    <dgm:pt modelId="{BAC35776-9791-40E3-BAC1-8982E51DB3FB}" type="sibTrans" cxnId="{95E34A2B-EA68-419A-BAE7-467D91ECC688}">
      <dgm:prSet/>
      <dgm:spPr/>
      <dgm:t>
        <a:bodyPr/>
        <a:lstStyle/>
        <a:p>
          <a:endParaRPr lang="en-US"/>
        </a:p>
      </dgm:t>
    </dgm:pt>
    <dgm:pt modelId="{8E0A1C3C-3891-4327-84AA-06DD20BEBCFF}">
      <dgm:prSet/>
      <dgm:spPr/>
      <dgm:t>
        <a:bodyPr/>
        <a:lstStyle/>
        <a:p>
          <a:r>
            <a:rPr lang="en-US" dirty="0"/>
            <a:t>Remove mask and gloves safely</a:t>
          </a:r>
        </a:p>
      </dgm:t>
    </dgm:pt>
    <dgm:pt modelId="{09187BAA-C709-4CDE-99E7-2F37AF1F7C75}" type="parTrans" cxnId="{CC94F3FE-5F00-47E8-B525-56DF937A7BEE}">
      <dgm:prSet/>
      <dgm:spPr/>
      <dgm:t>
        <a:bodyPr/>
        <a:lstStyle/>
        <a:p>
          <a:endParaRPr lang="en-US"/>
        </a:p>
      </dgm:t>
    </dgm:pt>
    <dgm:pt modelId="{105953B0-30B7-4825-8099-6818E6E2CD0B}" type="sibTrans" cxnId="{CC94F3FE-5F00-47E8-B525-56DF937A7BEE}">
      <dgm:prSet/>
      <dgm:spPr/>
      <dgm:t>
        <a:bodyPr/>
        <a:lstStyle/>
        <a:p>
          <a:endParaRPr lang="en-US"/>
        </a:p>
      </dgm:t>
    </dgm:pt>
    <dgm:pt modelId="{9148E0B9-0080-45B7-A055-74F19CAE229A}" type="pres">
      <dgm:prSet presAssocID="{3348F81F-ED43-4D7D-A151-995CB3ED9FF9}" presName="vert0" presStyleCnt="0">
        <dgm:presLayoutVars>
          <dgm:dir/>
          <dgm:animOne val="branch"/>
          <dgm:animLvl val="lvl"/>
        </dgm:presLayoutVars>
      </dgm:prSet>
      <dgm:spPr/>
    </dgm:pt>
    <dgm:pt modelId="{541F6192-E675-4E2C-B6DE-EAB1CD8FCDC4}" type="pres">
      <dgm:prSet presAssocID="{48B5E473-729A-47A3-8533-D6B6285CE001}" presName="thickLine" presStyleLbl="alignNode1" presStyleIdx="0" presStyleCnt="4"/>
      <dgm:spPr/>
    </dgm:pt>
    <dgm:pt modelId="{64B2BAF2-2956-4F65-9E42-DDE7CA456F30}" type="pres">
      <dgm:prSet presAssocID="{48B5E473-729A-47A3-8533-D6B6285CE001}" presName="horz1" presStyleCnt="0"/>
      <dgm:spPr/>
    </dgm:pt>
    <dgm:pt modelId="{F7B17AF4-7D1F-4D1F-86A4-517841B93839}" type="pres">
      <dgm:prSet presAssocID="{48B5E473-729A-47A3-8533-D6B6285CE001}" presName="tx1" presStyleLbl="revTx" presStyleIdx="0" presStyleCnt="4"/>
      <dgm:spPr/>
    </dgm:pt>
    <dgm:pt modelId="{D20C30ED-D5C6-4F1F-9919-E75C5FBC85A6}" type="pres">
      <dgm:prSet presAssocID="{48B5E473-729A-47A3-8533-D6B6285CE001}" presName="vert1" presStyleCnt="0"/>
      <dgm:spPr/>
    </dgm:pt>
    <dgm:pt modelId="{61FB9672-072C-44BD-9B6B-C951366FF37B}" type="pres">
      <dgm:prSet presAssocID="{0E065D77-1D90-4831-90D6-BBF0559369ED}" presName="thickLine" presStyleLbl="alignNode1" presStyleIdx="1" presStyleCnt="4"/>
      <dgm:spPr/>
    </dgm:pt>
    <dgm:pt modelId="{91C01165-E138-4B39-8FC0-90E783A35056}" type="pres">
      <dgm:prSet presAssocID="{0E065D77-1D90-4831-90D6-BBF0559369ED}" presName="horz1" presStyleCnt="0"/>
      <dgm:spPr/>
    </dgm:pt>
    <dgm:pt modelId="{652A4F5C-CFEB-4BEA-B054-BCBBC258AAF2}" type="pres">
      <dgm:prSet presAssocID="{0E065D77-1D90-4831-90D6-BBF0559369ED}" presName="tx1" presStyleLbl="revTx" presStyleIdx="1" presStyleCnt="4"/>
      <dgm:spPr/>
    </dgm:pt>
    <dgm:pt modelId="{18552D9B-3DFC-422E-AAC7-E07710FE2257}" type="pres">
      <dgm:prSet presAssocID="{0E065D77-1D90-4831-90D6-BBF0559369ED}" presName="vert1" presStyleCnt="0"/>
      <dgm:spPr/>
    </dgm:pt>
    <dgm:pt modelId="{9A5DA0D7-7B19-4ED5-8DB5-2AA4A2D234CD}" type="pres">
      <dgm:prSet presAssocID="{EEB18E8D-6C82-4127-B0AF-8D7934796F37}" presName="thickLine" presStyleLbl="alignNode1" presStyleIdx="2" presStyleCnt="4"/>
      <dgm:spPr/>
    </dgm:pt>
    <dgm:pt modelId="{EE72F1A4-F493-40E6-96A2-6F080F5BF705}" type="pres">
      <dgm:prSet presAssocID="{EEB18E8D-6C82-4127-B0AF-8D7934796F37}" presName="horz1" presStyleCnt="0"/>
      <dgm:spPr/>
    </dgm:pt>
    <dgm:pt modelId="{81E3DA1F-DE18-41F9-A2C1-46577DD04C35}" type="pres">
      <dgm:prSet presAssocID="{EEB18E8D-6C82-4127-B0AF-8D7934796F37}" presName="tx1" presStyleLbl="revTx" presStyleIdx="2" presStyleCnt="4"/>
      <dgm:spPr/>
    </dgm:pt>
    <dgm:pt modelId="{D8222567-E538-44B7-AA9B-668887E80703}" type="pres">
      <dgm:prSet presAssocID="{EEB18E8D-6C82-4127-B0AF-8D7934796F37}" presName="vert1" presStyleCnt="0"/>
      <dgm:spPr/>
    </dgm:pt>
    <dgm:pt modelId="{3E22D6F4-7576-4AB0-BF26-384FCC23785F}" type="pres">
      <dgm:prSet presAssocID="{8E0A1C3C-3891-4327-84AA-06DD20BEBCFF}" presName="thickLine" presStyleLbl="alignNode1" presStyleIdx="3" presStyleCnt="4"/>
      <dgm:spPr/>
    </dgm:pt>
    <dgm:pt modelId="{71D25DCE-96BE-4C66-8D74-E1CEDACC994E}" type="pres">
      <dgm:prSet presAssocID="{8E0A1C3C-3891-4327-84AA-06DD20BEBCFF}" presName="horz1" presStyleCnt="0"/>
      <dgm:spPr/>
    </dgm:pt>
    <dgm:pt modelId="{68C93333-2CE7-469F-B7C4-264FC2A68B5A}" type="pres">
      <dgm:prSet presAssocID="{8E0A1C3C-3891-4327-84AA-06DD20BEBCFF}" presName="tx1" presStyleLbl="revTx" presStyleIdx="3" presStyleCnt="4"/>
      <dgm:spPr/>
    </dgm:pt>
    <dgm:pt modelId="{9F415289-ADF7-4FD7-BF4E-FE6014290840}" type="pres">
      <dgm:prSet presAssocID="{8E0A1C3C-3891-4327-84AA-06DD20BEBCFF}" presName="vert1" presStyleCnt="0"/>
      <dgm:spPr/>
    </dgm:pt>
  </dgm:ptLst>
  <dgm:cxnLst>
    <dgm:cxn modelId="{95E34A2B-EA68-419A-BAE7-467D91ECC688}" srcId="{3348F81F-ED43-4D7D-A151-995CB3ED9FF9}" destId="{EEB18E8D-6C82-4127-B0AF-8D7934796F37}" srcOrd="2" destOrd="0" parTransId="{19C06E8B-FB1D-4495-9F19-563B3FA14324}" sibTransId="{BAC35776-9791-40E3-BAC1-8982E51DB3FB}"/>
    <dgm:cxn modelId="{D27F9F30-E76F-4749-B7BF-E9AC9CDE9325}" type="presOf" srcId="{3348F81F-ED43-4D7D-A151-995CB3ED9FF9}" destId="{9148E0B9-0080-45B7-A055-74F19CAE229A}" srcOrd="0" destOrd="0" presId="urn:microsoft.com/office/officeart/2008/layout/LinedList"/>
    <dgm:cxn modelId="{D0A48A42-3210-48F3-BA3A-3C559B50011E}" type="presOf" srcId="{48B5E473-729A-47A3-8533-D6B6285CE001}" destId="{F7B17AF4-7D1F-4D1F-86A4-517841B93839}" srcOrd="0" destOrd="0" presId="urn:microsoft.com/office/officeart/2008/layout/LinedList"/>
    <dgm:cxn modelId="{23D2414B-4016-4161-839B-5E067DA6E710}" type="presOf" srcId="{EEB18E8D-6C82-4127-B0AF-8D7934796F37}" destId="{81E3DA1F-DE18-41F9-A2C1-46577DD04C35}" srcOrd="0" destOrd="0" presId="urn:microsoft.com/office/officeart/2008/layout/LinedList"/>
    <dgm:cxn modelId="{7D76158E-6C88-4A7B-B8A5-9FE3B3E24AEB}" srcId="{3348F81F-ED43-4D7D-A151-995CB3ED9FF9}" destId="{48B5E473-729A-47A3-8533-D6B6285CE001}" srcOrd="0" destOrd="0" parTransId="{82ACB14D-8B47-4540-8FDB-1BBF27A14218}" sibTransId="{FCACA363-A257-4910-BE6A-A829A3E02374}"/>
    <dgm:cxn modelId="{730C14B8-637A-4BFD-8C55-0155AC8F8FE0}" type="presOf" srcId="{8E0A1C3C-3891-4327-84AA-06DD20BEBCFF}" destId="{68C93333-2CE7-469F-B7C4-264FC2A68B5A}" srcOrd="0" destOrd="0" presId="urn:microsoft.com/office/officeart/2008/layout/LinedList"/>
    <dgm:cxn modelId="{25D956D8-1858-472E-AF87-4AD2A45FCFF3}" type="presOf" srcId="{0E065D77-1D90-4831-90D6-BBF0559369ED}" destId="{652A4F5C-CFEB-4BEA-B054-BCBBC258AAF2}" srcOrd="0" destOrd="0" presId="urn:microsoft.com/office/officeart/2008/layout/LinedList"/>
    <dgm:cxn modelId="{32C68EF0-5FC9-4FBB-B762-8A86AB5DD671}" srcId="{3348F81F-ED43-4D7D-A151-995CB3ED9FF9}" destId="{0E065D77-1D90-4831-90D6-BBF0559369ED}" srcOrd="1" destOrd="0" parTransId="{7D1D028B-7804-41A9-9FC9-FCBD66CA2BC9}" sibTransId="{5303FE0B-7215-4611-8533-1EA5E03F601E}"/>
    <dgm:cxn modelId="{CC94F3FE-5F00-47E8-B525-56DF937A7BEE}" srcId="{3348F81F-ED43-4D7D-A151-995CB3ED9FF9}" destId="{8E0A1C3C-3891-4327-84AA-06DD20BEBCFF}" srcOrd="3" destOrd="0" parTransId="{09187BAA-C709-4CDE-99E7-2F37AF1F7C75}" sibTransId="{105953B0-30B7-4825-8099-6818E6E2CD0B}"/>
    <dgm:cxn modelId="{3DA32943-9F5B-4C62-8E32-9FBFA1D4AE43}" type="presParOf" srcId="{9148E0B9-0080-45B7-A055-74F19CAE229A}" destId="{541F6192-E675-4E2C-B6DE-EAB1CD8FCDC4}" srcOrd="0" destOrd="0" presId="urn:microsoft.com/office/officeart/2008/layout/LinedList"/>
    <dgm:cxn modelId="{9CAE75BD-4215-44AB-A064-18E7CEB8A64E}" type="presParOf" srcId="{9148E0B9-0080-45B7-A055-74F19CAE229A}" destId="{64B2BAF2-2956-4F65-9E42-DDE7CA456F30}" srcOrd="1" destOrd="0" presId="urn:microsoft.com/office/officeart/2008/layout/LinedList"/>
    <dgm:cxn modelId="{DA0D4557-60C3-4C15-962A-32C8425A8C66}" type="presParOf" srcId="{64B2BAF2-2956-4F65-9E42-DDE7CA456F30}" destId="{F7B17AF4-7D1F-4D1F-86A4-517841B93839}" srcOrd="0" destOrd="0" presId="urn:microsoft.com/office/officeart/2008/layout/LinedList"/>
    <dgm:cxn modelId="{EFFCB996-0129-4973-A2BD-8E7788764A2D}" type="presParOf" srcId="{64B2BAF2-2956-4F65-9E42-DDE7CA456F30}" destId="{D20C30ED-D5C6-4F1F-9919-E75C5FBC85A6}" srcOrd="1" destOrd="0" presId="urn:microsoft.com/office/officeart/2008/layout/LinedList"/>
    <dgm:cxn modelId="{5A6939FA-5703-4AB0-A2A0-669A4395E5E9}" type="presParOf" srcId="{9148E0B9-0080-45B7-A055-74F19CAE229A}" destId="{61FB9672-072C-44BD-9B6B-C951366FF37B}" srcOrd="2" destOrd="0" presId="urn:microsoft.com/office/officeart/2008/layout/LinedList"/>
    <dgm:cxn modelId="{DFB779AF-37D4-42D2-8F1C-5EB54237F354}" type="presParOf" srcId="{9148E0B9-0080-45B7-A055-74F19CAE229A}" destId="{91C01165-E138-4B39-8FC0-90E783A35056}" srcOrd="3" destOrd="0" presId="urn:microsoft.com/office/officeart/2008/layout/LinedList"/>
    <dgm:cxn modelId="{0511E064-FD06-4578-B1DC-59A77F13245B}" type="presParOf" srcId="{91C01165-E138-4B39-8FC0-90E783A35056}" destId="{652A4F5C-CFEB-4BEA-B054-BCBBC258AAF2}" srcOrd="0" destOrd="0" presId="urn:microsoft.com/office/officeart/2008/layout/LinedList"/>
    <dgm:cxn modelId="{2287BA02-B7EF-4594-8BE5-5ABABA93C332}" type="presParOf" srcId="{91C01165-E138-4B39-8FC0-90E783A35056}" destId="{18552D9B-3DFC-422E-AAC7-E07710FE2257}" srcOrd="1" destOrd="0" presId="urn:microsoft.com/office/officeart/2008/layout/LinedList"/>
    <dgm:cxn modelId="{CFA16028-9FD6-48FE-AC5A-6ACED8548DA4}" type="presParOf" srcId="{9148E0B9-0080-45B7-A055-74F19CAE229A}" destId="{9A5DA0D7-7B19-4ED5-8DB5-2AA4A2D234CD}" srcOrd="4" destOrd="0" presId="urn:microsoft.com/office/officeart/2008/layout/LinedList"/>
    <dgm:cxn modelId="{8AFA3C0C-8CB2-4106-8D19-BDEF21DC419F}" type="presParOf" srcId="{9148E0B9-0080-45B7-A055-74F19CAE229A}" destId="{EE72F1A4-F493-40E6-96A2-6F080F5BF705}" srcOrd="5" destOrd="0" presId="urn:microsoft.com/office/officeart/2008/layout/LinedList"/>
    <dgm:cxn modelId="{00606195-6F24-4B97-AA7E-C68C2DA3C81A}" type="presParOf" srcId="{EE72F1A4-F493-40E6-96A2-6F080F5BF705}" destId="{81E3DA1F-DE18-41F9-A2C1-46577DD04C35}" srcOrd="0" destOrd="0" presId="urn:microsoft.com/office/officeart/2008/layout/LinedList"/>
    <dgm:cxn modelId="{1D099FB9-C7C4-4A0F-A90F-5178D98A7991}" type="presParOf" srcId="{EE72F1A4-F493-40E6-96A2-6F080F5BF705}" destId="{D8222567-E538-44B7-AA9B-668887E80703}" srcOrd="1" destOrd="0" presId="urn:microsoft.com/office/officeart/2008/layout/LinedList"/>
    <dgm:cxn modelId="{DB98CEC4-A81A-4B0E-A558-829EEED10F4F}" type="presParOf" srcId="{9148E0B9-0080-45B7-A055-74F19CAE229A}" destId="{3E22D6F4-7576-4AB0-BF26-384FCC23785F}" srcOrd="6" destOrd="0" presId="urn:microsoft.com/office/officeart/2008/layout/LinedList"/>
    <dgm:cxn modelId="{20224564-E800-4914-BB08-C3D9F42BF44F}" type="presParOf" srcId="{9148E0B9-0080-45B7-A055-74F19CAE229A}" destId="{71D25DCE-96BE-4C66-8D74-E1CEDACC994E}" srcOrd="7" destOrd="0" presId="urn:microsoft.com/office/officeart/2008/layout/LinedList"/>
    <dgm:cxn modelId="{9CE938AF-4C1D-45D8-9A8D-4A9023D9F8C9}" type="presParOf" srcId="{71D25DCE-96BE-4C66-8D74-E1CEDACC994E}" destId="{68C93333-2CE7-469F-B7C4-264FC2A68B5A}" srcOrd="0" destOrd="0" presId="urn:microsoft.com/office/officeart/2008/layout/LinedList"/>
    <dgm:cxn modelId="{7B8A97BA-9896-4D70-8D71-B65EA0A52D76}" type="presParOf" srcId="{71D25DCE-96BE-4C66-8D74-E1CEDACC994E}" destId="{9F415289-ADF7-4FD7-BF4E-FE60142908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D2AD4-414A-49F2-87A6-9FCD0FC9E42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5A3A8D-0A9B-42C1-B619-A674878D1ADD}">
      <dgm:prSet/>
      <dgm:spPr/>
      <dgm:t>
        <a:bodyPr/>
        <a:lstStyle/>
        <a:p>
          <a:r>
            <a:rPr lang="en-US"/>
            <a:t>Type 1</a:t>
          </a:r>
        </a:p>
      </dgm:t>
    </dgm:pt>
    <dgm:pt modelId="{D53A4AD6-91D8-49B2-906C-92708834AA43}" type="parTrans" cxnId="{B66DF5F2-1203-4792-81B7-7385E3BD54BC}">
      <dgm:prSet/>
      <dgm:spPr/>
      <dgm:t>
        <a:bodyPr/>
        <a:lstStyle/>
        <a:p>
          <a:endParaRPr lang="en-US"/>
        </a:p>
      </dgm:t>
    </dgm:pt>
    <dgm:pt modelId="{65D9F9DC-4C55-40CE-9340-A535485194AB}" type="sibTrans" cxnId="{B66DF5F2-1203-4792-81B7-7385E3BD54BC}">
      <dgm:prSet/>
      <dgm:spPr/>
      <dgm:t>
        <a:bodyPr/>
        <a:lstStyle/>
        <a:p>
          <a:endParaRPr lang="en-US"/>
        </a:p>
      </dgm:t>
    </dgm:pt>
    <dgm:pt modelId="{6F9F6674-8CA2-487E-AB48-F8144EC09B97}">
      <dgm:prSet/>
      <dgm:spPr/>
      <dgm:t>
        <a:bodyPr/>
        <a:lstStyle/>
        <a:p>
          <a:r>
            <a:rPr lang="en-US"/>
            <a:t>Usually Kids</a:t>
          </a:r>
        </a:p>
      </dgm:t>
    </dgm:pt>
    <dgm:pt modelId="{3F694622-D2E8-4828-85F6-A50A7071046C}" type="parTrans" cxnId="{97852A88-F89C-430B-BCDD-08A2D41DC5CE}">
      <dgm:prSet/>
      <dgm:spPr/>
      <dgm:t>
        <a:bodyPr/>
        <a:lstStyle/>
        <a:p>
          <a:endParaRPr lang="en-US"/>
        </a:p>
      </dgm:t>
    </dgm:pt>
    <dgm:pt modelId="{EFDFEAAF-3CCC-4134-AC6C-529152FCEEB6}" type="sibTrans" cxnId="{97852A88-F89C-430B-BCDD-08A2D41DC5CE}">
      <dgm:prSet/>
      <dgm:spPr/>
      <dgm:t>
        <a:bodyPr/>
        <a:lstStyle/>
        <a:p>
          <a:endParaRPr lang="en-US"/>
        </a:p>
      </dgm:t>
    </dgm:pt>
    <dgm:pt modelId="{1D33FF2F-451F-4E02-BD28-F39C9A782A28}">
      <dgm:prSet/>
      <dgm:spPr/>
      <dgm:t>
        <a:bodyPr/>
        <a:lstStyle/>
        <a:p>
          <a:r>
            <a:rPr lang="en-US"/>
            <a:t>Little or No Insulin</a:t>
          </a:r>
        </a:p>
      </dgm:t>
    </dgm:pt>
    <dgm:pt modelId="{9E5DF86E-81D5-40D5-BF25-24ED73718EFC}" type="parTrans" cxnId="{578D89C6-9252-430F-921F-70C69EDFE800}">
      <dgm:prSet/>
      <dgm:spPr/>
      <dgm:t>
        <a:bodyPr/>
        <a:lstStyle/>
        <a:p>
          <a:endParaRPr lang="en-US"/>
        </a:p>
      </dgm:t>
    </dgm:pt>
    <dgm:pt modelId="{995BE740-5A3A-4E89-9406-010BFBDD716C}" type="sibTrans" cxnId="{578D89C6-9252-430F-921F-70C69EDFE800}">
      <dgm:prSet/>
      <dgm:spPr/>
      <dgm:t>
        <a:bodyPr/>
        <a:lstStyle/>
        <a:p>
          <a:endParaRPr lang="en-US"/>
        </a:p>
      </dgm:t>
    </dgm:pt>
    <dgm:pt modelId="{35448415-9C53-4F0E-8CDF-CB846B3D4699}">
      <dgm:prSet/>
      <dgm:spPr/>
      <dgm:t>
        <a:bodyPr/>
        <a:lstStyle/>
        <a:p>
          <a:r>
            <a:rPr lang="en-US"/>
            <a:t>Insulin Dependent</a:t>
          </a:r>
        </a:p>
      </dgm:t>
    </dgm:pt>
    <dgm:pt modelId="{23D7B3AA-37F4-41A6-8E70-B035C59D9397}" type="parTrans" cxnId="{55EEBFB1-1806-4A5E-9824-471CA9EC3E36}">
      <dgm:prSet/>
      <dgm:spPr/>
      <dgm:t>
        <a:bodyPr/>
        <a:lstStyle/>
        <a:p>
          <a:endParaRPr lang="en-US"/>
        </a:p>
      </dgm:t>
    </dgm:pt>
    <dgm:pt modelId="{CFD9570D-BC29-4A1A-AF34-B20445427CBC}" type="sibTrans" cxnId="{55EEBFB1-1806-4A5E-9824-471CA9EC3E36}">
      <dgm:prSet/>
      <dgm:spPr/>
      <dgm:t>
        <a:bodyPr/>
        <a:lstStyle/>
        <a:p>
          <a:endParaRPr lang="en-US"/>
        </a:p>
      </dgm:t>
    </dgm:pt>
    <dgm:pt modelId="{A37957F8-76C5-4007-85D6-4F88DD80D10C}">
      <dgm:prSet/>
      <dgm:spPr/>
      <dgm:t>
        <a:bodyPr/>
        <a:lstStyle/>
        <a:p>
          <a:r>
            <a:rPr lang="en-US"/>
            <a:t>Chronic</a:t>
          </a:r>
        </a:p>
      </dgm:t>
    </dgm:pt>
    <dgm:pt modelId="{4A22D748-E739-47A7-A110-8102D03A2082}" type="parTrans" cxnId="{20F80A58-9B32-4CD1-B6AB-A2FC25AD38E8}">
      <dgm:prSet/>
      <dgm:spPr/>
      <dgm:t>
        <a:bodyPr/>
        <a:lstStyle/>
        <a:p>
          <a:endParaRPr lang="en-US"/>
        </a:p>
      </dgm:t>
    </dgm:pt>
    <dgm:pt modelId="{3BBF76CB-1277-4B0C-A80E-E7C7C408FCFF}" type="sibTrans" cxnId="{20F80A58-9B32-4CD1-B6AB-A2FC25AD38E8}">
      <dgm:prSet/>
      <dgm:spPr/>
      <dgm:t>
        <a:bodyPr/>
        <a:lstStyle/>
        <a:p>
          <a:endParaRPr lang="en-US"/>
        </a:p>
      </dgm:t>
    </dgm:pt>
    <dgm:pt modelId="{7A40AC2C-440D-4E49-B871-A444347BDE32}">
      <dgm:prSet/>
      <dgm:spPr/>
      <dgm:t>
        <a:bodyPr/>
        <a:lstStyle/>
        <a:p>
          <a:r>
            <a:rPr lang="en-US"/>
            <a:t>Type 2</a:t>
          </a:r>
        </a:p>
      </dgm:t>
    </dgm:pt>
    <dgm:pt modelId="{621926F1-D095-42D8-B6E9-2888C3A05AB5}" type="parTrans" cxnId="{6E8DE01F-467F-43F3-B2F3-0B8C22FCA2C7}">
      <dgm:prSet/>
      <dgm:spPr/>
      <dgm:t>
        <a:bodyPr/>
        <a:lstStyle/>
        <a:p>
          <a:endParaRPr lang="en-US"/>
        </a:p>
      </dgm:t>
    </dgm:pt>
    <dgm:pt modelId="{A612DD82-89C1-4357-B8C8-82624E86F133}" type="sibTrans" cxnId="{6E8DE01F-467F-43F3-B2F3-0B8C22FCA2C7}">
      <dgm:prSet/>
      <dgm:spPr/>
      <dgm:t>
        <a:bodyPr/>
        <a:lstStyle/>
        <a:p>
          <a:endParaRPr lang="en-US"/>
        </a:p>
      </dgm:t>
    </dgm:pt>
    <dgm:pt modelId="{9B14CCD7-2349-4F6A-979F-C15C3B47B1F0}">
      <dgm:prSet/>
      <dgm:spPr/>
      <dgm:t>
        <a:bodyPr/>
        <a:lstStyle/>
        <a:p>
          <a:r>
            <a:rPr lang="en-US"/>
            <a:t>Usually Adults</a:t>
          </a:r>
        </a:p>
      </dgm:t>
    </dgm:pt>
    <dgm:pt modelId="{450B2DE4-C199-47A1-87F7-FD20E7F00B8A}" type="parTrans" cxnId="{2E0CBC60-DEAB-44F7-A46B-8D2FA569F5F5}">
      <dgm:prSet/>
      <dgm:spPr/>
      <dgm:t>
        <a:bodyPr/>
        <a:lstStyle/>
        <a:p>
          <a:endParaRPr lang="en-US"/>
        </a:p>
      </dgm:t>
    </dgm:pt>
    <dgm:pt modelId="{97407B19-D38D-449F-B3F1-569DDC921BED}" type="sibTrans" cxnId="{2E0CBC60-DEAB-44F7-A46B-8D2FA569F5F5}">
      <dgm:prSet/>
      <dgm:spPr/>
      <dgm:t>
        <a:bodyPr/>
        <a:lstStyle/>
        <a:p>
          <a:endParaRPr lang="en-US"/>
        </a:p>
      </dgm:t>
    </dgm:pt>
    <dgm:pt modelId="{BAD539EB-7A16-4E17-8DAD-9BCA84843E10}">
      <dgm:prSet/>
      <dgm:spPr/>
      <dgm:t>
        <a:bodyPr/>
        <a:lstStyle/>
        <a:p>
          <a:r>
            <a:rPr lang="en-US"/>
            <a:t>Insulin Present but Not Processed</a:t>
          </a:r>
        </a:p>
      </dgm:t>
    </dgm:pt>
    <dgm:pt modelId="{DE091423-7B05-40EA-B93E-6D14D73A04C8}" type="parTrans" cxnId="{0512D0BE-1038-4CBB-B5B4-7FBF9DB3D40A}">
      <dgm:prSet/>
      <dgm:spPr/>
      <dgm:t>
        <a:bodyPr/>
        <a:lstStyle/>
        <a:p>
          <a:endParaRPr lang="en-US"/>
        </a:p>
      </dgm:t>
    </dgm:pt>
    <dgm:pt modelId="{CFE81B2C-AA60-47A2-A1F4-2365B3304F32}" type="sibTrans" cxnId="{0512D0BE-1038-4CBB-B5B4-7FBF9DB3D40A}">
      <dgm:prSet/>
      <dgm:spPr/>
      <dgm:t>
        <a:bodyPr/>
        <a:lstStyle/>
        <a:p>
          <a:endParaRPr lang="en-US"/>
        </a:p>
      </dgm:t>
    </dgm:pt>
    <dgm:pt modelId="{DC33E68E-46AD-4262-8575-DA78A940CFA0}">
      <dgm:prSet/>
      <dgm:spPr/>
      <dgm:t>
        <a:bodyPr/>
        <a:lstStyle/>
        <a:p>
          <a:r>
            <a:rPr lang="en-US"/>
            <a:t>Medication and/or Insulin</a:t>
          </a:r>
        </a:p>
      </dgm:t>
    </dgm:pt>
    <dgm:pt modelId="{7F343603-880D-45A6-89D4-C813C439560A}" type="parTrans" cxnId="{A5053448-ED39-4B67-B16A-5FD4E3AA80FD}">
      <dgm:prSet/>
      <dgm:spPr/>
      <dgm:t>
        <a:bodyPr/>
        <a:lstStyle/>
        <a:p>
          <a:endParaRPr lang="en-US"/>
        </a:p>
      </dgm:t>
    </dgm:pt>
    <dgm:pt modelId="{5C5EA40C-DA0F-4CC0-BB64-5FBB038DC725}" type="sibTrans" cxnId="{A5053448-ED39-4B67-B16A-5FD4E3AA80FD}">
      <dgm:prSet/>
      <dgm:spPr/>
      <dgm:t>
        <a:bodyPr/>
        <a:lstStyle/>
        <a:p>
          <a:endParaRPr lang="en-US"/>
        </a:p>
      </dgm:t>
    </dgm:pt>
    <dgm:pt modelId="{23CAA52A-917B-433A-9104-FA262DF58AA5}">
      <dgm:prSet/>
      <dgm:spPr/>
      <dgm:t>
        <a:bodyPr/>
        <a:lstStyle/>
        <a:p>
          <a:r>
            <a:rPr lang="en-US"/>
            <a:t>Can be reversed</a:t>
          </a:r>
        </a:p>
      </dgm:t>
    </dgm:pt>
    <dgm:pt modelId="{603F4926-2492-464F-8D30-ACB11E736CA2}" type="parTrans" cxnId="{DE75AD46-5A8F-4DE4-94CB-10173FB9659E}">
      <dgm:prSet/>
      <dgm:spPr/>
      <dgm:t>
        <a:bodyPr/>
        <a:lstStyle/>
        <a:p>
          <a:endParaRPr lang="en-US"/>
        </a:p>
      </dgm:t>
    </dgm:pt>
    <dgm:pt modelId="{D6DFD69C-67B1-4523-913B-6CA3AA3B075F}" type="sibTrans" cxnId="{DE75AD46-5A8F-4DE4-94CB-10173FB9659E}">
      <dgm:prSet/>
      <dgm:spPr/>
      <dgm:t>
        <a:bodyPr/>
        <a:lstStyle/>
        <a:p>
          <a:endParaRPr lang="en-US"/>
        </a:p>
      </dgm:t>
    </dgm:pt>
    <dgm:pt modelId="{E3902199-4F37-4B1D-9B17-2AAA58BD0127}" type="pres">
      <dgm:prSet presAssocID="{69ED2AD4-414A-49F2-87A6-9FCD0FC9E426}" presName="linear" presStyleCnt="0">
        <dgm:presLayoutVars>
          <dgm:dir/>
          <dgm:animLvl val="lvl"/>
          <dgm:resizeHandles val="exact"/>
        </dgm:presLayoutVars>
      </dgm:prSet>
      <dgm:spPr/>
    </dgm:pt>
    <dgm:pt modelId="{EF2DD7DD-1EAB-4185-A3B8-2F1BED8807E4}" type="pres">
      <dgm:prSet presAssocID="{DD5A3A8D-0A9B-42C1-B619-A674878D1ADD}" presName="parentLin" presStyleCnt="0"/>
      <dgm:spPr/>
    </dgm:pt>
    <dgm:pt modelId="{C5717182-91BB-47F6-A08C-7E905637293A}" type="pres">
      <dgm:prSet presAssocID="{DD5A3A8D-0A9B-42C1-B619-A674878D1ADD}" presName="parentLeftMargin" presStyleLbl="node1" presStyleIdx="0" presStyleCnt="2"/>
      <dgm:spPr/>
    </dgm:pt>
    <dgm:pt modelId="{7BB6FE34-BB30-4266-A56B-DC38D2C61C86}" type="pres">
      <dgm:prSet presAssocID="{DD5A3A8D-0A9B-42C1-B619-A674878D1A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C56F22-3AFB-4A85-8FE2-95FEE3A2C642}" type="pres">
      <dgm:prSet presAssocID="{DD5A3A8D-0A9B-42C1-B619-A674878D1ADD}" presName="negativeSpace" presStyleCnt="0"/>
      <dgm:spPr/>
    </dgm:pt>
    <dgm:pt modelId="{9C3B5038-104A-4FA2-A530-CC24A7315A12}" type="pres">
      <dgm:prSet presAssocID="{DD5A3A8D-0A9B-42C1-B619-A674878D1ADD}" presName="childText" presStyleLbl="conFgAcc1" presStyleIdx="0" presStyleCnt="2">
        <dgm:presLayoutVars>
          <dgm:bulletEnabled val="1"/>
        </dgm:presLayoutVars>
      </dgm:prSet>
      <dgm:spPr/>
    </dgm:pt>
    <dgm:pt modelId="{B41AEBB7-BE19-4782-8AB8-1FA9ACE2420B}" type="pres">
      <dgm:prSet presAssocID="{65D9F9DC-4C55-40CE-9340-A535485194AB}" presName="spaceBetweenRectangles" presStyleCnt="0"/>
      <dgm:spPr/>
    </dgm:pt>
    <dgm:pt modelId="{5A7C5430-401A-4CE0-8AA3-2545242E8E0D}" type="pres">
      <dgm:prSet presAssocID="{7A40AC2C-440D-4E49-B871-A444347BDE32}" presName="parentLin" presStyleCnt="0"/>
      <dgm:spPr/>
    </dgm:pt>
    <dgm:pt modelId="{F930E6D7-69EC-406F-86AE-8DE308B4EA81}" type="pres">
      <dgm:prSet presAssocID="{7A40AC2C-440D-4E49-B871-A444347BDE32}" presName="parentLeftMargin" presStyleLbl="node1" presStyleIdx="0" presStyleCnt="2"/>
      <dgm:spPr/>
    </dgm:pt>
    <dgm:pt modelId="{61E572B5-2C4D-4151-9C59-44374745EB6A}" type="pres">
      <dgm:prSet presAssocID="{7A40AC2C-440D-4E49-B871-A444347BDE3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F200869-B95F-4978-A768-E4213323EA41}" type="pres">
      <dgm:prSet presAssocID="{7A40AC2C-440D-4E49-B871-A444347BDE32}" presName="negativeSpace" presStyleCnt="0"/>
      <dgm:spPr/>
    </dgm:pt>
    <dgm:pt modelId="{3BCD2D4C-19D0-4A57-A81F-416D52582562}" type="pres">
      <dgm:prSet presAssocID="{7A40AC2C-440D-4E49-B871-A444347BDE3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F08D03-47AD-4CDB-A21F-CD82F5F1DEF1}" type="presOf" srcId="{7A40AC2C-440D-4E49-B871-A444347BDE32}" destId="{F930E6D7-69EC-406F-86AE-8DE308B4EA81}" srcOrd="0" destOrd="0" presId="urn:microsoft.com/office/officeart/2005/8/layout/list1"/>
    <dgm:cxn modelId="{5E68030E-2B58-4EAA-855A-9B8A94911DAE}" type="presOf" srcId="{9B14CCD7-2349-4F6A-979F-C15C3B47B1F0}" destId="{3BCD2D4C-19D0-4A57-A81F-416D52582562}" srcOrd="0" destOrd="0" presId="urn:microsoft.com/office/officeart/2005/8/layout/list1"/>
    <dgm:cxn modelId="{6E8DE01F-467F-43F3-B2F3-0B8C22FCA2C7}" srcId="{69ED2AD4-414A-49F2-87A6-9FCD0FC9E426}" destId="{7A40AC2C-440D-4E49-B871-A444347BDE32}" srcOrd="1" destOrd="0" parTransId="{621926F1-D095-42D8-B6E9-2888C3A05AB5}" sibTransId="{A612DD82-89C1-4357-B8C8-82624E86F133}"/>
    <dgm:cxn modelId="{7E6ADD29-7482-4577-872E-E61D11AFB422}" type="presOf" srcId="{DC33E68E-46AD-4262-8575-DA78A940CFA0}" destId="{3BCD2D4C-19D0-4A57-A81F-416D52582562}" srcOrd="0" destOrd="2" presId="urn:microsoft.com/office/officeart/2005/8/layout/list1"/>
    <dgm:cxn modelId="{3FCE2437-BBD2-471A-AD4C-4CDA13447F8F}" type="presOf" srcId="{7A40AC2C-440D-4E49-B871-A444347BDE32}" destId="{61E572B5-2C4D-4151-9C59-44374745EB6A}" srcOrd="1" destOrd="0" presId="urn:microsoft.com/office/officeart/2005/8/layout/list1"/>
    <dgm:cxn modelId="{7A6E713B-D265-47E5-BFEA-DB4D9943A8C2}" type="presOf" srcId="{BAD539EB-7A16-4E17-8DAD-9BCA84843E10}" destId="{3BCD2D4C-19D0-4A57-A81F-416D52582562}" srcOrd="0" destOrd="1" presId="urn:microsoft.com/office/officeart/2005/8/layout/list1"/>
    <dgm:cxn modelId="{2E0CBC60-DEAB-44F7-A46B-8D2FA569F5F5}" srcId="{7A40AC2C-440D-4E49-B871-A444347BDE32}" destId="{9B14CCD7-2349-4F6A-979F-C15C3B47B1F0}" srcOrd="0" destOrd="0" parTransId="{450B2DE4-C199-47A1-87F7-FD20E7F00B8A}" sibTransId="{97407B19-D38D-449F-B3F1-569DDC921BED}"/>
    <dgm:cxn modelId="{DE75AD46-5A8F-4DE4-94CB-10173FB9659E}" srcId="{7A40AC2C-440D-4E49-B871-A444347BDE32}" destId="{23CAA52A-917B-433A-9104-FA262DF58AA5}" srcOrd="3" destOrd="0" parTransId="{603F4926-2492-464F-8D30-ACB11E736CA2}" sibTransId="{D6DFD69C-67B1-4523-913B-6CA3AA3B075F}"/>
    <dgm:cxn modelId="{A5053448-ED39-4B67-B16A-5FD4E3AA80FD}" srcId="{7A40AC2C-440D-4E49-B871-A444347BDE32}" destId="{DC33E68E-46AD-4262-8575-DA78A940CFA0}" srcOrd="2" destOrd="0" parTransId="{7F343603-880D-45A6-89D4-C813C439560A}" sibTransId="{5C5EA40C-DA0F-4CC0-BB64-5FBB038DC725}"/>
    <dgm:cxn modelId="{6D6E176C-007F-4A4D-9199-8E93B8A1010F}" type="presOf" srcId="{A37957F8-76C5-4007-85D6-4F88DD80D10C}" destId="{9C3B5038-104A-4FA2-A530-CC24A7315A12}" srcOrd="0" destOrd="3" presId="urn:microsoft.com/office/officeart/2005/8/layout/list1"/>
    <dgm:cxn modelId="{EF66416C-3C62-40EB-9E88-3E7DEADE9D15}" type="presOf" srcId="{DD5A3A8D-0A9B-42C1-B619-A674878D1ADD}" destId="{7BB6FE34-BB30-4266-A56B-DC38D2C61C86}" srcOrd="1" destOrd="0" presId="urn:microsoft.com/office/officeart/2005/8/layout/list1"/>
    <dgm:cxn modelId="{20F80A58-9B32-4CD1-B6AB-A2FC25AD38E8}" srcId="{DD5A3A8D-0A9B-42C1-B619-A674878D1ADD}" destId="{A37957F8-76C5-4007-85D6-4F88DD80D10C}" srcOrd="3" destOrd="0" parTransId="{4A22D748-E739-47A7-A110-8102D03A2082}" sibTransId="{3BBF76CB-1277-4B0C-A80E-E7C7C408FCFF}"/>
    <dgm:cxn modelId="{CF409E78-E1BE-4852-A229-6C0EC4D007B6}" type="presOf" srcId="{6F9F6674-8CA2-487E-AB48-F8144EC09B97}" destId="{9C3B5038-104A-4FA2-A530-CC24A7315A12}" srcOrd="0" destOrd="0" presId="urn:microsoft.com/office/officeart/2005/8/layout/list1"/>
    <dgm:cxn modelId="{97852A88-F89C-430B-BCDD-08A2D41DC5CE}" srcId="{DD5A3A8D-0A9B-42C1-B619-A674878D1ADD}" destId="{6F9F6674-8CA2-487E-AB48-F8144EC09B97}" srcOrd="0" destOrd="0" parTransId="{3F694622-D2E8-4828-85F6-A50A7071046C}" sibTransId="{EFDFEAAF-3CCC-4134-AC6C-529152FCEEB6}"/>
    <dgm:cxn modelId="{06E63395-EFD3-4848-BC81-7343420288FC}" type="presOf" srcId="{DD5A3A8D-0A9B-42C1-B619-A674878D1ADD}" destId="{C5717182-91BB-47F6-A08C-7E905637293A}" srcOrd="0" destOrd="0" presId="urn:microsoft.com/office/officeart/2005/8/layout/list1"/>
    <dgm:cxn modelId="{6644B3A9-532D-4922-BB87-8118B9BA8E88}" type="presOf" srcId="{23CAA52A-917B-433A-9104-FA262DF58AA5}" destId="{3BCD2D4C-19D0-4A57-A81F-416D52582562}" srcOrd="0" destOrd="3" presId="urn:microsoft.com/office/officeart/2005/8/layout/list1"/>
    <dgm:cxn modelId="{55EEBFB1-1806-4A5E-9824-471CA9EC3E36}" srcId="{DD5A3A8D-0A9B-42C1-B619-A674878D1ADD}" destId="{35448415-9C53-4F0E-8CDF-CB846B3D4699}" srcOrd="2" destOrd="0" parTransId="{23D7B3AA-37F4-41A6-8E70-B035C59D9397}" sibTransId="{CFD9570D-BC29-4A1A-AF34-B20445427CBC}"/>
    <dgm:cxn modelId="{A81B69BB-65B2-4CB8-9AD3-27291D1C4939}" type="presOf" srcId="{1D33FF2F-451F-4E02-BD28-F39C9A782A28}" destId="{9C3B5038-104A-4FA2-A530-CC24A7315A12}" srcOrd="0" destOrd="1" presId="urn:microsoft.com/office/officeart/2005/8/layout/list1"/>
    <dgm:cxn modelId="{0512D0BE-1038-4CBB-B5B4-7FBF9DB3D40A}" srcId="{7A40AC2C-440D-4E49-B871-A444347BDE32}" destId="{BAD539EB-7A16-4E17-8DAD-9BCA84843E10}" srcOrd="1" destOrd="0" parTransId="{DE091423-7B05-40EA-B93E-6D14D73A04C8}" sibTransId="{CFE81B2C-AA60-47A2-A1F4-2365B3304F32}"/>
    <dgm:cxn modelId="{EADCBCC1-E6F3-47AF-AEB3-86511E80A016}" type="presOf" srcId="{69ED2AD4-414A-49F2-87A6-9FCD0FC9E426}" destId="{E3902199-4F37-4B1D-9B17-2AAA58BD0127}" srcOrd="0" destOrd="0" presId="urn:microsoft.com/office/officeart/2005/8/layout/list1"/>
    <dgm:cxn modelId="{578D89C6-9252-430F-921F-70C69EDFE800}" srcId="{DD5A3A8D-0A9B-42C1-B619-A674878D1ADD}" destId="{1D33FF2F-451F-4E02-BD28-F39C9A782A28}" srcOrd="1" destOrd="0" parTransId="{9E5DF86E-81D5-40D5-BF25-24ED73718EFC}" sibTransId="{995BE740-5A3A-4E89-9406-010BFBDD716C}"/>
    <dgm:cxn modelId="{3D990BE4-F6B3-4850-9BCB-F136721770D7}" type="presOf" srcId="{35448415-9C53-4F0E-8CDF-CB846B3D4699}" destId="{9C3B5038-104A-4FA2-A530-CC24A7315A12}" srcOrd="0" destOrd="2" presId="urn:microsoft.com/office/officeart/2005/8/layout/list1"/>
    <dgm:cxn modelId="{B66DF5F2-1203-4792-81B7-7385E3BD54BC}" srcId="{69ED2AD4-414A-49F2-87A6-9FCD0FC9E426}" destId="{DD5A3A8D-0A9B-42C1-B619-A674878D1ADD}" srcOrd="0" destOrd="0" parTransId="{D53A4AD6-91D8-49B2-906C-92708834AA43}" sibTransId="{65D9F9DC-4C55-40CE-9340-A535485194AB}"/>
    <dgm:cxn modelId="{DF5A228F-6AEA-4E12-9585-08AB061FAC47}" type="presParOf" srcId="{E3902199-4F37-4B1D-9B17-2AAA58BD0127}" destId="{EF2DD7DD-1EAB-4185-A3B8-2F1BED8807E4}" srcOrd="0" destOrd="0" presId="urn:microsoft.com/office/officeart/2005/8/layout/list1"/>
    <dgm:cxn modelId="{3F0C07F1-9E8E-4FCC-B1FE-CCE575BFD8BD}" type="presParOf" srcId="{EF2DD7DD-1EAB-4185-A3B8-2F1BED8807E4}" destId="{C5717182-91BB-47F6-A08C-7E905637293A}" srcOrd="0" destOrd="0" presId="urn:microsoft.com/office/officeart/2005/8/layout/list1"/>
    <dgm:cxn modelId="{14CEB198-CBB6-4B60-B225-FE5C1EAD427D}" type="presParOf" srcId="{EF2DD7DD-1EAB-4185-A3B8-2F1BED8807E4}" destId="{7BB6FE34-BB30-4266-A56B-DC38D2C61C86}" srcOrd="1" destOrd="0" presId="urn:microsoft.com/office/officeart/2005/8/layout/list1"/>
    <dgm:cxn modelId="{6926373C-722C-4991-94B7-CB7DEB6B050C}" type="presParOf" srcId="{E3902199-4F37-4B1D-9B17-2AAA58BD0127}" destId="{53C56F22-3AFB-4A85-8FE2-95FEE3A2C642}" srcOrd="1" destOrd="0" presId="urn:microsoft.com/office/officeart/2005/8/layout/list1"/>
    <dgm:cxn modelId="{11913730-E3EB-4D48-A941-A367E6F62615}" type="presParOf" srcId="{E3902199-4F37-4B1D-9B17-2AAA58BD0127}" destId="{9C3B5038-104A-4FA2-A530-CC24A7315A12}" srcOrd="2" destOrd="0" presId="urn:microsoft.com/office/officeart/2005/8/layout/list1"/>
    <dgm:cxn modelId="{027D7AB8-F813-4DA4-9D2B-A40B233D33C7}" type="presParOf" srcId="{E3902199-4F37-4B1D-9B17-2AAA58BD0127}" destId="{B41AEBB7-BE19-4782-8AB8-1FA9ACE2420B}" srcOrd="3" destOrd="0" presId="urn:microsoft.com/office/officeart/2005/8/layout/list1"/>
    <dgm:cxn modelId="{4ABCBE60-5691-4BAF-B7F5-F550AC165E2F}" type="presParOf" srcId="{E3902199-4F37-4B1D-9B17-2AAA58BD0127}" destId="{5A7C5430-401A-4CE0-8AA3-2545242E8E0D}" srcOrd="4" destOrd="0" presId="urn:microsoft.com/office/officeart/2005/8/layout/list1"/>
    <dgm:cxn modelId="{0CA016DB-B3DB-4DD0-A41C-C9BF28E9635F}" type="presParOf" srcId="{5A7C5430-401A-4CE0-8AA3-2545242E8E0D}" destId="{F930E6D7-69EC-406F-86AE-8DE308B4EA81}" srcOrd="0" destOrd="0" presId="urn:microsoft.com/office/officeart/2005/8/layout/list1"/>
    <dgm:cxn modelId="{A3433CA6-A314-4F0A-808D-198D9A86897A}" type="presParOf" srcId="{5A7C5430-401A-4CE0-8AA3-2545242E8E0D}" destId="{61E572B5-2C4D-4151-9C59-44374745EB6A}" srcOrd="1" destOrd="0" presId="urn:microsoft.com/office/officeart/2005/8/layout/list1"/>
    <dgm:cxn modelId="{0ADFB715-B634-4746-9AE3-0F60B41D6B89}" type="presParOf" srcId="{E3902199-4F37-4B1D-9B17-2AAA58BD0127}" destId="{0F200869-B95F-4978-A768-E4213323EA41}" srcOrd="5" destOrd="0" presId="urn:microsoft.com/office/officeart/2005/8/layout/list1"/>
    <dgm:cxn modelId="{51DFA326-3464-47DC-9064-3B8080D99482}" type="presParOf" srcId="{E3902199-4F37-4B1D-9B17-2AAA58BD0127}" destId="{3BCD2D4C-19D0-4A57-A81F-416D5258256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E836A-BFD8-4BC3-B30D-69A47543A72F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8827D7-F56E-4213-B69E-1233F6AF266C}">
      <dgm:prSet/>
      <dgm:spPr/>
      <dgm:t>
        <a:bodyPr/>
        <a:lstStyle/>
        <a:p>
          <a:r>
            <a:rPr lang="en-US" b="0" i="0" dirty="0"/>
            <a:t>Tingling/Numbness of Tongue and/or lips</a:t>
          </a:r>
          <a:endParaRPr lang="en-US" dirty="0"/>
        </a:p>
      </dgm:t>
    </dgm:pt>
    <dgm:pt modelId="{E2FE4C9D-6ED9-4F52-BD4A-DDF57C241781}" type="parTrans" cxnId="{E1A7B23A-8077-4313-9CC6-67A6B703CC0F}">
      <dgm:prSet/>
      <dgm:spPr/>
      <dgm:t>
        <a:bodyPr/>
        <a:lstStyle/>
        <a:p>
          <a:endParaRPr lang="en-US"/>
        </a:p>
      </dgm:t>
    </dgm:pt>
    <dgm:pt modelId="{FDF92CC3-C93A-4FC9-95A7-3B6FF5BD06CB}" type="sibTrans" cxnId="{E1A7B23A-8077-4313-9CC6-67A6B703CC0F}">
      <dgm:prSet/>
      <dgm:spPr/>
      <dgm:t>
        <a:bodyPr/>
        <a:lstStyle/>
        <a:p>
          <a:endParaRPr lang="en-US"/>
        </a:p>
      </dgm:t>
    </dgm:pt>
    <dgm:pt modelId="{8B2BB21D-3D26-45DB-826E-3EEDD3D0ACF5}">
      <dgm:prSet/>
      <dgm:spPr/>
      <dgm:t>
        <a:bodyPr/>
        <a:lstStyle/>
        <a:p>
          <a:r>
            <a:rPr lang="en-US" b="0" i="0" dirty="0"/>
            <a:t>Severe chest pain/constriction</a:t>
          </a:r>
          <a:endParaRPr lang="en-US" dirty="0"/>
        </a:p>
      </dgm:t>
    </dgm:pt>
    <dgm:pt modelId="{2354221E-D9B8-4AF7-8455-ACB1FB3DD3F8}" type="parTrans" cxnId="{AB48552B-13F7-41F6-95ED-797199FEF660}">
      <dgm:prSet/>
      <dgm:spPr/>
      <dgm:t>
        <a:bodyPr/>
        <a:lstStyle/>
        <a:p>
          <a:endParaRPr lang="en-US"/>
        </a:p>
      </dgm:t>
    </dgm:pt>
    <dgm:pt modelId="{58B5C922-492A-47AC-BB7B-246EABC4FD51}" type="sibTrans" cxnId="{AB48552B-13F7-41F6-95ED-797199FEF660}">
      <dgm:prSet/>
      <dgm:spPr/>
      <dgm:t>
        <a:bodyPr/>
        <a:lstStyle/>
        <a:p>
          <a:endParaRPr lang="en-US"/>
        </a:p>
      </dgm:t>
    </dgm:pt>
    <dgm:pt modelId="{1158439D-85FA-4AB8-BD22-98DE17A82AD4}">
      <dgm:prSet/>
      <dgm:spPr/>
      <dgm:t>
        <a:bodyPr/>
        <a:lstStyle/>
        <a:p>
          <a:r>
            <a:rPr lang="en-US" b="0" i="0"/>
            <a:t>Difficulty breathing with wheezing</a:t>
          </a:r>
          <a:endParaRPr lang="en-US"/>
        </a:p>
      </dgm:t>
    </dgm:pt>
    <dgm:pt modelId="{4F136D84-DFD2-4198-B9FD-32725ACFDD18}" type="parTrans" cxnId="{ADE6FFF8-4BA8-4565-8EBE-376B527DE93D}">
      <dgm:prSet/>
      <dgm:spPr/>
      <dgm:t>
        <a:bodyPr/>
        <a:lstStyle/>
        <a:p>
          <a:endParaRPr lang="en-US"/>
        </a:p>
      </dgm:t>
    </dgm:pt>
    <dgm:pt modelId="{E9B60ACD-CB6F-470D-818D-3A2F67B019A9}" type="sibTrans" cxnId="{ADE6FFF8-4BA8-4565-8EBE-376B527DE93D}">
      <dgm:prSet/>
      <dgm:spPr/>
      <dgm:t>
        <a:bodyPr/>
        <a:lstStyle/>
        <a:p>
          <a:endParaRPr lang="en-US"/>
        </a:p>
      </dgm:t>
    </dgm:pt>
    <dgm:pt modelId="{65D18201-2862-4E9D-AB37-783ABB4893E0}">
      <dgm:prSet/>
      <dgm:spPr/>
      <dgm:t>
        <a:bodyPr/>
        <a:lstStyle/>
        <a:p>
          <a:r>
            <a:rPr lang="en-US" b="0" i="0"/>
            <a:t>Hives; itching</a:t>
          </a:r>
          <a:endParaRPr lang="en-US"/>
        </a:p>
      </dgm:t>
    </dgm:pt>
    <dgm:pt modelId="{4E8D25EE-C5D8-4C96-88F7-A0549C729FEF}" type="parTrans" cxnId="{3200C974-D04A-4661-AB22-8B249BF268D5}">
      <dgm:prSet/>
      <dgm:spPr/>
      <dgm:t>
        <a:bodyPr/>
        <a:lstStyle/>
        <a:p>
          <a:endParaRPr lang="en-US"/>
        </a:p>
      </dgm:t>
    </dgm:pt>
    <dgm:pt modelId="{2CF42680-5462-4340-9541-9F3733C92DAF}" type="sibTrans" cxnId="{3200C974-D04A-4661-AB22-8B249BF268D5}">
      <dgm:prSet/>
      <dgm:spPr/>
      <dgm:t>
        <a:bodyPr/>
        <a:lstStyle/>
        <a:p>
          <a:endParaRPr lang="en-US"/>
        </a:p>
      </dgm:t>
    </dgm:pt>
    <dgm:pt modelId="{131616F7-DE09-42F1-9944-D654D04E141A}">
      <dgm:prSet/>
      <dgm:spPr/>
      <dgm:t>
        <a:bodyPr/>
        <a:lstStyle/>
        <a:p>
          <a:r>
            <a:rPr lang="en-US" b="0" i="0" dirty="0"/>
            <a:t>Swelling of face, tongue, wrists, ankles</a:t>
          </a:r>
          <a:endParaRPr lang="en-US" dirty="0"/>
        </a:p>
      </dgm:t>
    </dgm:pt>
    <dgm:pt modelId="{01FF23F2-21EC-4971-9C57-2963D46E99CB}" type="parTrans" cxnId="{BB98F9C4-EC1D-4086-B11E-917BE355F4E5}">
      <dgm:prSet/>
      <dgm:spPr/>
      <dgm:t>
        <a:bodyPr/>
        <a:lstStyle/>
        <a:p>
          <a:endParaRPr lang="en-US"/>
        </a:p>
      </dgm:t>
    </dgm:pt>
    <dgm:pt modelId="{E285EECE-D42E-4E6F-A030-EBAAD3D73CB7}" type="sibTrans" cxnId="{BB98F9C4-EC1D-4086-B11E-917BE355F4E5}">
      <dgm:prSet/>
      <dgm:spPr/>
      <dgm:t>
        <a:bodyPr/>
        <a:lstStyle/>
        <a:p>
          <a:endParaRPr lang="en-US"/>
        </a:p>
      </dgm:t>
    </dgm:pt>
    <dgm:pt modelId="{BE8D8D5D-CC30-4790-99FA-0CDEEA6D4CB8}">
      <dgm:prSet/>
      <dgm:spPr/>
      <dgm:t>
        <a:bodyPr/>
        <a:lstStyle/>
        <a:p>
          <a:r>
            <a:rPr lang="en-US" b="0" i="0" dirty="0"/>
            <a:t>Possible convulsions</a:t>
          </a:r>
          <a:endParaRPr lang="en-US" dirty="0"/>
        </a:p>
      </dgm:t>
    </dgm:pt>
    <dgm:pt modelId="{C8B25D8F-00C8-4ABB-B0E7-7E1F613BF15A}" type="parTrans" cxnId="{373DA50E-8603-4859-BD75-9A8D70210B92}">
      <dgm:prSet/>
      <dgm:spPr/>
      <dgm:t>
        <a:bodyPr/>
        <a:lstStyle/>
        <a:p>
          <a:endParaRPr lang="en-US"/>
        </a:p>
      </dgm:t>
    </dgm:pt>
    <dgm:pt modelId="{A8B1291B-5206-49D5-84DA-E1C545BAFB1B}" type="sibTrans" cxnId="{373DA50E-8603-4859-BD75-9A8D70210B92}">
      <dgm:prSet/>
      <dgm:spPr/>
      <dgm:t>
        <a:bodyPr/>
        <a:lstStyle/>
        <a:p>
          <a:endParaRPr lang="en-US"/>
        </a:p>
      </dgm:t>
    </dgm:pt>
    <dgm:pt modelId="{784C3B98-E01D-4C71-B46B-1426BCEE419C}" type="pres">
      <dgm:prSet presAssocID="{320E836A-BFD8-4BC3-B30D-69A47543A72F}" presName="diagram" presStyleCnt="0">
        <dgm:presLayoutVars>
          <dgm:dir/>
          <dgm:resizeHandles val="exact"/>
        </dgm:presLayoutVars>
      </dgm:prSet>
      <dgm:spPr/>
    </dgm:pt>
    <dgm:pt modelId="{AB53AA53-30E3-4007-AB7E-AEE8F28AC26C}" type="pres">
      <dgm:prSet presAssocID="{BD8827D7-F56E-4213-B69E-1233F6AF266C}" presName="node" presStyleLbl="node1" presStyleIdx="0" presStyleCnt="6">
        <dgm:presLayoutVars>
          <dgm:bulletEnabled val="1"/>
        </dgm:presLayoutVars>
      </dgm:prSet>
      <dgm:spPr/>
    </dgm:pt>
    <dgm:pt modelId="{0B40166F-C99B-4BF0-A12E-C2EB84839FC5}" type="pres">
      <dgm:prSet presAssocID="{FDF92CC3-C93A-4FC9-95A7-3B6FF5BD06CB}" presName="sibTrans" presStyleCnt="0"/>
      <dgm:spPr/>
    </dgm:pt>
    <dgm:pt modelId="{43DE68AF-FA7A-4DC6-9E8A-C099CA1F0662}" type="pres">
      <dgm:prSet presAssocID="{8B2BB21D-3D26-45DB-826E-3EEDD3D0ACF5}" presName="node" presStyleLbl="node1" presStyleIdx="1" presStyleCnt="6">
        <dgm:presLayoutVars>
          <dgm:bulletEnabled val="1"/>
        </dgm:presLayoutVars>
      </dgm:prSet>
      <dgm:spPr/>
    </dgm:pt>
    <dgm:pt modelId="{06AE1333-3D3D-4A30-AB3F-B92536D858E1}" type="pres">
      <dgm:prSet presAssocID="{58B5C922-492A-47AC-BB7B-246EABC4FD51}" presName="sibTrans" presStyleCnt="0"/>
      <dgm:spPr/>
    </dgm:pt>
    <dgm:pt modelId="{78FCEEBD-A922-43B9-B81A-3D32B4295150}" type="pres">
      <dgm:prSet presAssocID="{1158439D-85FA-4AB8-BD22-98DE17A82AD4}" presName="node" presStyleLbl="node1" presStyleIdx="2" presStyleCnt="6">
        <dgm:presLayoutVars>
          <dgm:bulletEnabled val="1"/>
        </dgm:presLayoutVars>
      </dgm:prSet>
      <dgm:spPr/>
    </dgm:pt>
    <dgm:pt modelId="{45754B24-759F-498E-B838-B230B9C1CCAE}" type="pres">
      <dgm:prSet presAssocID="{E9B60ACD-CB6F-470D-818D-3A2F67B019A9}" presName="sibTrans" presStyleCnt="0"/>
      <dgm:spPr/>
    </dgm:pt>
    <dgm:pt modelId="{33BF9C3B-49B7-439C-8042-BE992102624A}" type="pres">
      <dgm:prSet presAssocID="{65D18201-2862-4E9D-AB37-783ABB4893E0}" presName="node" presStyleLbl="node1" presStyleIdx="3" presStyleCnt="6">
        <dgm:presLayoutVars>
          <dgm:bulletEnabled val="1"/>
        </dgm:presLayoutVars>
      </dgm:prSet>
      <dgm:spPr/>
    </dgm:pt>
    <dgm:pt modelId="{A975FBF6-8C00-482A-AD88-6ED4BB51DE02}" type="pres">
      <dgm:prSet presAssocID="{2CF42680-5462-4340-9541-9F3733C92DAF}" presName="sibTrans" presStyleCnt="0"/>
      <dgm:spPr/>
    </dgm:pt>
    <dgm:pt modelId="{CA975DCF-95AF-4791-9700-4488571964DD}" type="pres">
      <dgm:prSet presAssocID="{131616F7-DE09-42F1-9944-D654D04E141A}" presName="node" presStyleLbl="node1" presStyleIdx="4" presStyleCnt="6">
        <dgm:presLayoutVars>
          <dgm:bulletEnabled val="1"/>
        </dgm:presLayoutVars>
      </dgm:prSet>
      <dgm:spPr/>
    </dgm:pt>
    <dgm:pt modelId="{384ED3F9-1F69-43D2-ABA6-49A8009CC0CD}" type="pres">
      <dgm:prSet presAssocID="{E285EECE-D42E-4E6F-A030-EBAAD3D73CB7}" presName="sibTrans" presStyleCnt="0"/>
      <dgm:spPr/>
    </dgm:pt>
    <dgm:pt modelId="{D6C8E90F-A986-4C35-9A87-0353D49543FF}" type="pres">
      <dgm:prSet presAssocID="{BE8D8D5D-CC30-4790-99FA-0CDEEA6D4CB8}" presName="node" presStyleLbl="node1" presStyleIdx="5" presStyleCnt="6">
        <dgm:presLayoutVars>
          <dgm:bulletEnabled val="1"/>
        </dgm:presLayoutVars>
      </dgm:prSet>
      <dgm:spPr/>
    </dgm:pt>
  </dgm:ptLst>
  <dgm:cxnLst>
    <dgm:cxn modelId="{373DA50E-8603-4859-BD75-9A8D70210B92}" srcId="{320E836A-BFD8-4BC3-B30D-69A47543A72F}" destId="{BE8D8D5D-CC30-4790-99FA-0CDEEA6D4CB8}" srcOrd="5" destOrd="0" parTransId="{C8B25D8F-00C8-4ABB-B0E7-7E1F613BF15A}" sibTransId="{A8B1291B-5206-49D5-84DA-E1C545BAFB1B}"/>
    <dgm:cxn modelId="{AB48552B-13F7-41F6-95ED-797199FEF660}" srcId="{320E836A-BFD8-4BC3-B30D-69A47543A72F}" destId="{8B2BB21D-3D26-45DB-826E-3EEDD3D0ACF5}" srcOrd="1" destOrd="0" parTransId="{2354221E-D9B8-4AF7-8455-ACB1FB3DD3F8}" sibTransId="{58B5C922-492A-47AC-BB7B-246EABC4FD51}"/>
    <dgm:cxn modelId="{E1A7B23A-8077-4313-9CC6-67A6B703CC0F}" srcId="{320E836A-BFD8-4BC3-B30D-69A47543A72F}" destId="{BD8827D7-F56E-4213-B69E-1233F6AF266C}" srcOrd="0" destOrd="0" parTransId="{E2FE4C9D-6ED9-4F52-BD4A-DDF57C241781}" sibTransId="{FDF92CC3-C93A-4FC9-95A7-3B6FF5BD06CB}"/>
    <dgm:cxn modelId="{D03BF168-F041-4D5A-9C21-3E0321199067}" type="presOf" srcId="{8B2BB21D-3D26-45DB-826E-3EEDD3D0ACF5}" destId="{43DE68AF-FA7A-4DC6-9E8A-C099CA1F0662}" srcOrd="0" destOrd="0" presId="urn:microsoft.com/office/officeart/2005/8/layout/default"/>
    <dgm:cxn modelId="{3200C974-D04A-4661-AB22-8B249BF268D5}" srcId="{320E836A-BFD8-4BC3-B30D-69A47543A72F}" destId="{65D18201-2862-4E9D-AB37-783ABB4893E0}" srcOrd="3" destOrd="0" parTransId="{4E8D25EE-C5D8-4C96-88F7-A0549C729FEF}" sibTransId="{2CF42680-5462-4340-9541-9F3733C92DAF}"/>
    <dgm:cxn modelId="{E49DC459-3D87-4DC8-9126-AAE101ECE0A3}" type="presOf" srcId="{1158439D-85FA-4AB8-BD22-98DE17A82AD4}" destId="{78FCEEBD-A922-43B9-B81A-3D32B4295150}" srcOrd="0" destOrd="0" presId="urn:microsoft.com/office/officeart/2005/8/layout/default"/>
    <dgm:cxn modelId="{1AA575BC-248A-4205-BE70-09E7938590CD}" type="presOf" srcId="{320E836A-BFD8-4BC3-B30D-69A47543A72F}" destId="{784C3B98-E01D-4C71-B46B-1426BCEE419C}" srcOrd="0" destOrd="0" presId="urn:microsoft.com/office/officeart/2005/8/layout/default"/>
    <dgm:cxn modelId="{BB98F9C4-EC1D-4086-B11E-917BE355F4E5}" srcId="{320E836A-BFD8-4BC3-B30D-69A47543A72F}" destId="{131616F7-DE09-42F1-9944-D654D04E141A}" srcOrd="4" destOrd="0" parTransId="{01FF23F2-21EC-4971-9C57-2963D46E99CB}" sibTransId="{E285EECE-D42E-4E6F-A030-EBAAD3D73CB7}"/>
    <dgm:cxn modelId="{A05912C6-FC62-4EB4-864C-2CB834848C7E}" type="presOf" srcId="{131616F7-DE09-42F1-9944-D654D04E141A}" destId="{CA975DCF-95AF-4791-9700-4488571964DD}" srcOrd="0" destOrd="0" presId="urn:microsoft.com/office/officeart/2005/8/layout/default"/>
    <dgm:cxn modelId="{1AC434C9-D116-4FE0-BE81-80C267382450}" type="presOf" srcId="{BD8827D7-F56E-4213-B69E-1233F6AF266C}" destId="{AB53AA53-30E3-4007-AB7E-AEE8F28AC26C}" srcOrd="0" destOrd="0" presId="urn:microsoft.com/office/officeart/2005/8/layout/default"/>
    <dgm:cxn modelId="{14F7FCEB-629A-41B1-A1C4-B7DA5DC3D105}" type="presOf" srcId="{65D18201-2862-4E9D-AB37-783ABB4893E0}" destId="{33BF9C3B-49B7-439C-8042-BE992102624A}" srcOrd="0" destOrd="0" presId="urn:microsoft.com/office/officeart/2005/8/layout/default"/>
    <dgm:cxn modelId="{ADE6FFF8-4BA8-4565-8EBE-376B527DE93D}" srcId="{320E836A-BFD8-4BC3-B30D-69A47543A72F}" destId="{1158439D-85FA-4AB8-BD22-98DE17A82AD4}" srcOrd="2" destOrd="0" parTransId="{4F136D84-DFD2-4198-B9FD-32725ACFDD18}" sibTransId="{E9B60ACD-CB6F-470D-818D-3A2F67B019A9}"/>
    <dgm:cxn modelId="{F96D9FF9-6D4A-40F0-B5C7-CC7A691E3C50}" type="presOf" srcId="{BE8D8D5D-CC30-4790-99FA-0CDEEA6D4CB8}" destId="{D6C8E90F-A986-4C35-9A87-0353D49543FF}" srcOrd="0" destOrd="0" presId="urn:microsoft.com/office/officeart/2005/8/layout/default"/>
    <dgm:cxn modelId="{613BE421-1067-4EB2-9E56-C5DC2FA9FC02}" type="presParOf" srcId="{784C3B98-E01D-4C71-B46B-1426BCEE419C}" destId="{AB53AA53-30E3-4007-AB7E-AEE8F28AC26C}" srcOrd="0" destOrd="0" presId="urn:microsoft.com/office/officeart/2005/8/layout/default"/>
    <dgm:cxn modelId="{33B2FB5E-8E67-47BC-9AD6-A6742C5DB948}" type="presParOf" srcId="{784C3B98-E01D-4C71-B46B-1426BCEE419C}" destId="{0B40166F-C99B-4BF0-A12E-C2EB84839FC5}" srcOrd="1" destOrd="0" presId="urn:microsoft.com/office/officeart/2005/8/layout/default"/>
    <dgm:cxn modelId="{CC60BDA8-2F88-4BDC-864D-208C73D329D3}" type="presParOf" srcId="{784C3B98-E01D-4C71-B46B-1426BCEE419C}" destId="{43DE68AF-FA7A-4DC6-9E8A-C099CA1F0662}" srcOrd="2" destOrd="0" presId="urn:microsoft.com/office/officeart/2005/8/layout/default"/>
    <dgm:cxn modelId="{8EF65A2C-59E8-4422-A393-80FC7C16607E}" type="presParOf" srcId="{784C3B98-E01D-4C71-B46B-1426BCEE419C}" destId="{06AE1333-3D3D-4A30-AB3F-B92536D858E1}" srcOrd="3" destOrd="0" presId="urn:microsoft.com/office/officeart/2005/8/layout/default"/>
    <dgm:cxn modelId="{4BB6947D-68B0-4926-845C-96DB3D61255F}" type="presParOf" srcId="{784C3B98-E01D-4C71-B46B-1426BCEE419C}" destId="{78FCEEBD-A922-43B9-B81A-3D32B4295150}" srcOrd="4" destOrd="0" presId="urn:microsoft.com/office/officeart/2005/8/layout/default"/>
    <dgm:cxn modelId="{269C5663-892B-46BD-B69E-741CC93FF42C}" type="presParOf" srcId="{784C3B98-E01D-4C71-B46B-1426BCEE419C}" destId="{45754B24-759F-498E-B838-B230B9C1CCAE}" srcOrd="5" destOrd="0" presId="urn:microsoft.com/office/officeart/2005/8/layout/default"/>
    <dgm:cxn modelId="{1C9DBE88-946A-4660-A7F3-98C46C587E62}" type="presParOf" srcId="{784C3B98-E01D-4C71-B46B-1426BCEE419C}" destId="{33BF9C3B-49B7-439C-8042-BE992102624A}" srcOrd="6" destOrd="0" presId="urn:microsoft.com/office/officeart/2005/8/layout/default"/>
    <dgm:cxn modelId="{A38E3A88-07E7-485D-80BA-FC0DE620436C}" type="presParOf" srcId="{784C3B98-E01D-4C71-B46B-1426BCEE419C}" destId="{A975FBF6-8C00-482A-AD88-6ED4BB51DE02}" srcOrd="7" destOrd="0" presId="urn:microsoft.com/office/officeart/2005/8/layout/default"/>
    <dgm:cxn modelId="{975FBCF2-F5BF-43A9-BD2A-B23D55275882}" type="presParOf" srcId="{784C3B98-E01D-4C71-B46B-1426BCEE419C}" destId="{CA975DCF-95AF-4791-9700-4488571964DD}" srcOrd="8" destOrd="0" presId="urn:microsoft.com/office/officeart/2005/8/layout/default"/>
    <dgm:cxn modelId="{516464E0-9A02-45D9-82B9-D0B4082ED486}" type="presParOf" srcId="{784C3B98-E01D-4C71-B46B-1426BCEE419C}" destId="{384ED3F9-1F69-43D2-ABA6-49A8009CC0CD}" srcOrd="9" destOrd="0" presId="urn:microsoft.com/office/officeart/2005/8/layout/default"/>
    <dgm:cxn modelId="{A38B58DC-E25E-4130-9495-94A989A4EFCD}" type="presParOf" srcId="{784C3B98-E01D-4C71-B46B-1426BCEE419C}" destId="{D6C8E90F-A986-4C35-9A87-0353D49543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DF114-D38E-424E-87B5-5CE019A7C49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2C5AC7-24F7-4E64-A6DA-E8C8250B3C29}">
      <dgm:prSet/>
      <dgm:spPr/>
      <dgm:t>
        <a:bodyPr/>
        <a:lstStyle/>
        <a:p>
          <a:r>
            <a:rPr lang="en-US" b="0" i="0" dirty="0"/>
            <a:t>High Fever</a:t>
          </a:r>
          <a:endParaRPr lang="en-US" dirty="0"/>
        </a:p>
      </dgm:t>
    </dgm:pt>
    <dgm:pt modelId="{D0425579-2756-4F8F-955E-6562B152CE4D}" type="parTrans" cxnId="{CD948CAC-1C45-418D-AB6F-341FCB741764}">
      <dgm:prSet/>
      <dgm:spPr/>
      <dgm:t>
        <a:bodyPr/>
        <a:lstStyle/>
        <a:p>
          <a:endParaRPr lang="en-US"/>
        </a:p>
      </dgm:t>
    </dgm:pt>
    <dgm:pt modelId="{53EEA658-F579-4125-A008-3A9688EDF497}" type="sibTrans" cxnId="{CD948CAC-1C45-418D-AB6F-341FCB741764}">
      <dgm:prSet/>
      <dgm:spPr/>
      <dgm:t>
        <a:bodyPr/>
        <a:lstStyle/>
        <a:p>
          <a:endParaRPr lang="en-US"/>
        </a:p>
      </dgm:t>
    </dgm:pt>
    <dgm:pt modelId="{3C4DE662-8CB9-4FC2-B69D-993DCBC8F3E7}">
      <dgm:prSet/>
      <dgm:spPr/>
      <dgm:t>
        <a:bodyPr/>
        <a:lstStyle/>
        <a:p>
          <a:r>
            <a:rPr lang="en-US" b="0" i="0" dirty="0"/>
            <a:t>Infection</a:t>
          </a:r>
          <a:endParaRPr lang="en-US" dirty="0"/>
        </a:p>
      </dgm:t>
    </dgm:pt>
    <dgm:pt modelId="{780DCCA0-F58D-4FEA-A638-73A7EE908C27}" type="parTrans" cxnId="{980E7A3E-7D7C-4439-9D0A-C98E5808DBC3}">
      <dgm:prSet/>
      <dgm:spPr/>
      <dgm:t>
        <a:bodyPr/>
        <a:lstStyle/>
        <a:p>
          <a:endParaRPr lang="en-US"/>
        </a:p>
      </dgm:t>
    </dgm:pt>
    <dgm:pt modelId="{A67EF81E-0DE0-451D-B86C-31D1370B7E13}" type="sibTrans" cxnId="{980E7A3E-7D7C-4439-9D0A-C98E5808DBC3}">
      <dgm:prSet/>
      <dgm:spPr/>
      <dgm:t>
        <a:bodyPr/>
        <a:lstStyle/>
        <a:p>
          <a:endParaRPr lang="en-US"/>
        </a:p>
      </dgm:t>
    </dgm:pt>
    <dgm:pt modelId="{89CC9BFE-EAE3-4E26-8686-CEE9FD3DE081}">
      <dgm:prSet/>
      <dgm:spPr/>
      <dgm:t>
        <a:bodyPr/>
        <a:lstStyle/>
        <a:p>
          <a:r>
            <a:rPr lang="en-US" b="0" i="0" dirty="0"/>
            <a:t>Blow to the head</a:t>
          </a:r>
          <a:endParaRPr lang="en-US" dirty="0"/>
        </a:p>
      </dgm:t>
    </dgm:pt>
    <dgm:pt modelId="{C278C158-F692-4AD2-A618-F6B6646D642E}" type="parTrans" cxnId="{70EEE088-792A-42A2-8A6C-00A8367E8BBE}">
      <dgm:prSet/>
      <dgm:spPr/>
      <dgm:t>
        <a:bodyPr/>
        <a:lstStyle/>
        <a:p>
          <a:endParaRPr lang="en-US"/>
        </a:p>
      </dgm:t>
    </dgm:pt>
    <dgm:pt modelId="{DF7E0F83-E504-4428-A0D5-42C558303B95}" type="sibTrans" cxnId="{70EEE088-792A-42A2-8A6C-00A8367E8BBE}">
      <dgm:prSet/>
      <dgm:spPr/>
      <dgm:t>
        <a:bodyPr/>
        <a:lstStyle/>
        <a:p>
          <a:endParaRPr lang="en-US"/>
        </a:p>
      </dgm:t>
    </dgm:pt>
    <dgm:pt modelId="{EC03BD7F-5801-4EA0-A821-A5773B36F5A8}">
      <dgm:prSet/>
      <dgm:spPr/>
      <dgm:t>
        <a:bodyPr/>
        <a:lstStyle/>
        <a:p>
          <a:r>
            <a:rPr lang="en-US" b="0" i="0" dirty="0"/>
            <a:t>Diabetic emergency</a:t>
          </a:r>
          <a:endParaRPr lang="en-US" dirty="0"/>
        </a:p>
      </dgm:t>
    </dgm:pt>
    <dgm:pt modelId="{63842D7E-B73D-4996-8BF4-9067C8FE012D}" type="parTrans" cxnId="{0A66A806-ACA5-481B-9174-E41FCD3A2C49}">
      <dgm:prSet/>
      <dgm:spPr/>
      <dgm:t>
        <a:bodyPr/>
        <a:lstStyle/>
        <a:p>
          <a:endParaRPr lang="en-US"/>
        </a:p>
      </dgm:t>
    </dgm:pt>
    <dgm:pt modelId="{6480BB44-7D42-454F-85EB-4A7F7B209360}" type="sibTrans" cxnId="{0A66A806-ACA5-481B-9174-E41FCD3A2C49}">
      <dgm:prSet/>
      <dgm:spPr/>
      <dgm:t>
        <a:bodyPr/>
        <a:lstStyle/>
        <a:p>
          <a:endParaRPr lang="en-US"/>
        </a:p>
      </dgm:t>
    </dgm:pt>
    <dgm:pt modelId="{2B2F7F7D-DC40-4AEA-B5EB-01BDBCF3068E}">
      <dgm:prSet/>
      <dgm:spPr/>
      <dgm:t>
        <a:bodyPr/>
        <a:lstStyle/>
        <a:p>
          <a:r>
            <a:rPr lang="en-US" b="0" i="0" dirty="0"/>
            <a:t>Dehydration</a:t>
          </a:r>
          <a:endParaRPr lang="en-US" dirty="0"/>
        </a:p>
      </dgm:t>
    </dgm:pt>
    <dgm:pt modelId="{293FD367-2C4D-44B9-BD0A-E016D7703CC5}" type="parTrans" cxnId="{1AA0621A-9833-4780-93F3-B0B4263D1CF7}">
      <dgm:prSet/>
      <dgm:spPr/>
      <dgm:t>
        <a:bodyPr/>
        <a:lstStyle/>
        <a:p>
          <a:endParaRPr lang="en-US"/>
        </a:p>
      </dgm:t>
    </dgm:pt>
    <dgm:pt modelId="{D3CB39AB-5271-43E6-8C35-435B7ACEB4CA}" type="sibTrans" cxnId="{1AA0621A-9833-4780-93F3-B0B4263D1CF7}">
      <dgm:prSet/>
      <dgm:spPr/>
      <dgm:t>
        <a:bodyPr/>
        <a:lstStyle/>
        <a:p>
          <a:endParaRPr lang="en-US"/>
        </a:p>
      </dgm:t>
    </dgm:pt>
    <dgm:pt modelId="{3377D8CC-6933-46D7-8423-B9ECE123BC92}">
      <dgm:prSet/>
      <dgm:spPr/>
      <dgm:t>
        <a:bodyPr/>
        <a:lstStyle/>
        <a:p>
          <a:r>
            <a:rPr lang="en-US" b="0" i="0" dirty="0"/>
            <a:t>Medicine or drug overdose</a:t>
          </a:r>
          <a:endParaRPr lang="en-US" dirty="0"/>
        </a:p>
      </dgm:t>
    </dgm:pt>
    <dgm:pt modelId="{08F9A006-D920-4127-B862-1F64CEB3DAA7}" type="parTrans" cxnId="{EEBE0827-2791-46CE-BA33-A30C47A0CC15}">
      <dgm:prSet/>
      <dgm:spPr/>
      <dgm:t>
        <a:bodyPr/>
        <a:lstStyle/>
        <a:p>
          <a:endParaRPr lang="en-US"/>
        </a:p>
      </dgm:t>
    </dgm:pt>
    <dgm:pt modelId="{9B810FB6-49B8-47A6-816E-0EB28009C115}" type="sibTrans" cxnId="{EEBE0827-2791-46CE-BA33-A30C47A0CC15}">
      <dgm:prSet/>
      <dgm:spPr/>
      <dgm:t>
        <a:bodyPr/>
        <a:lstStyle/>
        <a:p>
          <a:endParaRPr lang="en-US"/>
        </a:p>
      </dgm:t>
    </dgm:pt>
    <dgm:pt modelId="{5B3707C0-4478-4577-877F-5A11535BC809}">
      <dgm:prSet/>
      <dgm:spPr/>
      <dgm:t>
        <a:bodyPr/>
        <a:lstStyle/>
        <a:p>
          <a:r>
            <a:rPr lang="en-US" b="0" i="0" dirty="0"/>
            <a:t>Epilepsy</a:t>
          </a:r>
          <a:endParaRPr lang="en-US" dirty="0"/>
        </a:p>
      </dgm:t>
    </dgm:pt>
    <dgm:pt modelId="{A5E69767-C5F3-42BF-9177-ED2FB52186D2}" type="parTrans" cxnId="{D6A9823F-EBD0-409E-A202-DD61B9B6745B}">
      <dgm:prSet/>
      <dgm:spPr/>
      <dgm:t>
        <a:bodyPr/>
        <a:lstStyle/>
        <a:p>
          <a:endParaRPr lang="en-US"/>
        </a:p>
      </dgm:t>
    </dgm:pt>
    <dgm:pt modelId="{DBA8CB18-29A5-41C5-BC4A-6311439608A1}" type="sibTrans" cxnId="{D6A9823F-EBD0-409E-A202-DD61B9B6745B}">
      <dgm:prSet/>
      <dgm:spPr/>
      <dgm:t>
        <a:bodyPr/>
        <a:lstStyle/>
        <a:p>
          <a:endParaRPr lang="en-US"/>
        </a:p>
      </dgm:t>
    </dgm:pt>
    <dgm:pt modelId="{94C91A85-08A0-4A0C-AC1D-DB1C6C8BBDBD}" type="pres">
      <dgm:prSet presAssocID="{A64DF114-D38E-424E-87B5-5CE019A7C490}" presName="vert0" presStyleCnt="0">
        <dgm:presLayoutVars>
          <dgm:dir/>
          <dgm:animOne val="branch"/>
          <dgm:animLvl val="lvl"/>
        </dgm:presLayoutVars>
      </dgm:prSet>
      <dgm:spPr/>
    </dgm:pt>
    <dgm:pt modelId="{E666EB52-F074-47C3-B2CA-4DCF2F533EF9}" type="pres">
      <dgm:prSet presAssocID="{C72C5AC7-24F7-4E64-A6DA-E8C8250B3C29}" presName="thickLine" presStyleLbl="alignNode1" presStyleIdx="0" presStyleCnt="7"/>
      <dgm:spPr/>
    </dgm:pt>
    <dgm:pt modelId="{2EFE489F-012C-4201-942D-3A693112142E}" type="pres">
      <dgm:prSet presAssocID="{C72C5AC7-24F7-4E64-A6DA-E8C8250B3C29}" presName="horz1" presStyleCnt="0"/>
      <dgm:spPr/>
    </dgm:pt>
    <dgm:pt modelId="{1C3DC491-E667-4239-8E0A-F06C63FA27CB}" type="pres">
      <dgm:prSet presAssocID="{C72C5AC7-24F7-4E64-A6DA-E8C8250B3C29}" presName="tx1" presStyleLbl="revTx" presStyleIdx="0" presStyleCnt="7"/>
      <dgm:spPr/>
    </dgm:pt>
    <dgm:pt modelId="{39D65399-94C9-4977-AAC4-DA2D60D458A3}" type="pres">
      <dgm:prSet presAssocID="{C72C5AC7-24F7-4E64-A6DA-E8C8250B3C29}" presName="vert1" presStyleCnt="0"/>
      <dgm:spPr/>
    </dgm:pt>
    <dgm:pt modelId="{7D45102C-1F56-4D72-82E7-DA5A539E30EC}" type="pres">
      <dgm:prSet presAssocID="{3C4DE662-8CB9-4FC2-B69D-993DCBC8F3E7}" presName="thickLine" presStyleLbl="alignNode1" presStyleIdx="1" presStyleCnt="7"/>
      <dgm:spPr/>
    </dgm:pt>
    <dgm:pt modelId="{AB36ED95-7317-44F9-9692-06DC0CF7F006}" type="pres">
      <dgm:prSet presAssocID="{3C4DE662-8CB9-4FC2-B69D-993DCBC8F3E7}" presName="horz1" presStyleCnt="0"/>
      <dgm:spPr/>
    </dgm:pt>
    <dgm:pt modelId="{8D5EE326-3CA3-40DB-8B92-87B581C2A79A}" type="pres">
      <dgm:prSet presAssocID="{3C4DE662-8CB9-4FC2-B69D-993DCBC8F3E7}" presName="tx1" presStyleLbl="revTx" presStyleIdx="1" presStyleCnt="7"/>
      <dgm:spPr/>
    </dgm:pt>
    <dgm:pt modelId="{7B6511FF-6D53-4280-BB5D-0D9B6B1DC46F}" type="pres">
      <dgm:prSet presAssocID="{3C4DE662-8CB9-4FC2-B69D-993DCBC8F3E7}" presName="vert1" presStyleCnt="0"/>
      <dgm:spPr/>
    </dgm:pt>
    <dgm:pt modelId="{A76667EF-2BDC-4FE2-AF99-FA6C1C257DDA}" type="pres">
      <dgm:prSet presAssocID="{89CC9BFE-EAE3-4E26-8686-CEE9FD3DE081}" presName="thickLine" presStyleLbl="alignNode1" presStyleIdx="2" presStyleCnt="7"/>
      <dgm:spPr/>
    </dgm:pt>
    <dgm:pt modelId="{24E243F0-A295-4993-B6EF-8444FB0BFB15}" type="pres">
      <dgm:prSet presAssocID="{89CC9BFE-EAE3-4E26-8686-CEE9FD3DE081}" presName="horz1" presStyleCnt="0"/>
      <dgm:spPr/>
    </dgm:pt>
    <dgm:pt modelId="{6364BE32-9F04-4B37-806A-4DEB34A14B2D}" type="pres">
      <dgm:prSet presAssocID="{89CC9BFE-EAE3-4E26-8686-CEE9FD3DE081}" presName="tx1" presStyleLbl="revTx" presStyleIdx="2" presStyleCnt="7"/>
      <dgm:spPr/>
    </dgm:pt>
    <dgm:pt modelId="{0262F5BB-8248-4CE3-B205-C91D983396F0}" type="pres">
      <dgm:prSet presAssocID="{89CC9BFE-EAE3-4E26-8686-CEE9FD3DE081}" presName="vert1" presStyleCnt="0"/>
      <dgm:spPr/>
    </dgm:pt>
    <dgm:pt modelId="{ADEFB700-4BBA-4435-9E3C-D0E4D8941614}" type="pres">
      <dgm:prSet presAssocID="{EC03BD7F-5801-4EA0-A821-A5773B36F5A8}" presName="thickLine" presStyleLbl="alignNode1" presStyleIdx="3" presStyleCnt="7"/>
      <dgm:spPr/>
    </dgm:pt>
    <dgm:pt modelId="{973654A5-A365-4D6B-9BAB-5678A0802AC1}" type="pres">
      <dgm:prSet presAssocID="{EC03BD7F-5801-4EA0-A821-A5773B36F5A8}" presName="horz1" presStyleCnt="0"/>
      <dgm:spPr/>
    </dgm:pt>
    <dgm:pt modelId="{A984F595-E2E2-40A3-B896-A76278F085D2}" type="pres">
      <dgm:prSet presAssocID="{EC03BD7F-5801-4EA0-A821-A5773B36F5A8}" presName="tx1" presStyleLbl="revTx" presStyleIdx="3" presStyleCnt="7"/>
      <dgm:spPr/>
    </dgm:pt>
    <dgm:pt modelId="{AB2A1B60-383C-4744-A736-BC9E7C219B27}" type="pres">
      <dgm:prSet presAssocID="{EC03BD7F-5801-4EA0-A821-A5773B36F5A8}" presName="vert1" presStyleCnt="0"/>
      <dgm:spPr/>
    </dgm:pt>
    <dgm:pt modelId="{516EC569-CBBC-40FD-840E-FD6E87B07B76}" type="pres">
      <dgm:prSet presAssocID="{2B2F7F7D-DC40-4AEA-B5EB-01BDBCF3068E}" presName="thickLine" presStyleLbl="alignNode1" presStyleIdx="4" presStyleCnt="7"/>
      <dgm:spPr/>
    </dgm:pt>
    <dgm:pt modelId="{439B7DA6-8834-4496-AE2C-210BED96D9DB}" type="pres">
      <dgm:prSet presAssocID="{2B2F7F7D-DC40-4AEA-B5EB-01BDBCF3068E}" presName="horz1" presStyleCnt="0"/>
      <dgm:spPr/>
    </dgm:pt>
    <dgm:pt modelId="{60A9A07E-1B0C-42F8-92BC-BD5FA3BFF16F}" type="pres">
      <dgm:prSet presAssocID="{2B2F7F7D-DC40-4AEA-B5EB-01BDBCF3068E}" presName="tx1" presStyleLbl="revTx" presStyleIdx="4" presStyleCnt="7"/>
      <dgm:spPr/>
    </dgm:pt>
    <dgm:pt modelId="{B5D145EA-D310-423A-8C00-0C9C68E78DB8}" type="pres">
      <dgm:prSet presAssocID="{2B2F7F7D-DC40-4AEA-B5EB-01BDBCF3068E}" presName="vert1" presStyleCnt="0"/>
      <dgm:spPr/>
    </dgm:pt>
    <dgm:pt modelId="{BCEFC3E4-B0DF-4FB4-8405-54442BF37B0A}" type="pres">
      <dgm:prSet presAssocID="{3377D8CC-6933-46D7-8423-B9ECE123BC92}" presName="thickLine" presStyleLbl="alignNode1" presStyleIdx="5" presStyleCnt="7"/>
      <dgm:spPr/>
    </dgm:pt>
    <dgm:pt modelId="{E46E17EA-B46B-4C83-807E-83DACFDECC26}" type="pres">
      <dgm:prSet presAssocID="{3377D8CC-6933-46D7-8423-B9ECE123BC92}" presName="horz1" presStyleCnt="0"/>
      <dgm:spPr/>
    </dgm:pt>
    <dgm:pt modelId="{F8E8476B-29C8-49F0-9958-8D99ED5C88FE}" type="pres">
      <dgm:prSet presAssocID="{3377D8CC-6933-46D7-8423-B9ECE123BC92}" presName="tx1" presStyleLbl="revTx" presStyleIdx="5" presStyleCnt="7"/>
      <dgm:spPr/>
    </dgm:pt>
    <dgm:pt modelId="{815445E2-15BD-4906-B4C8-7BAC95412702}" type="pres">
      <dgm:prSet presAssocID="{3377D8CC-6933-46D7-8423-B9ECE123BC92}" presName="vert1" presStyleCnt="0"/>
      <dgm:spPr/>
    </dgm:pt>
    <dgm:pt modelId="{52E8FE39-7791-41C9-BDCF-AC5D9B876AA0}" type="pres">
      <dgm:prSet presAssocID="{5B3707C0-4478-4577-877F-5A11535BC809}" presName="thickLine" presStyleLbl="alignNode1" presStyleIdx="6" presStyleCnt="7"/>
      <dgm:spPr/>
    </dgm:pt>
    <dgm:pt modelId="{DB653305-6A96-4E10-B202-7909F5B0AE15}" type="pres">
      <dgm:prSet presAssocID="{5B3707C0-4478-4577-877F-5A11535BC809}" presName="horz1" presStyleCnt="0"/>
      <dgm:spPr/>
    </dgm:pt>
    <dgm:pt modelId="{B1BFEF88-CA25-49BA-8B28-74101FA7C84D}" type="pres">
      <dgm:prSet presAssocID="{5B3707C0-4478-4577-877F-5A11535BC809}" presName="tx1" presStyleLbl="revTx" presStyleIdx="6" presStyleCnt="7"/>
      <dgm:spPr/>
    </dgm:pt>
    <dgm:pt modelId="{A5868DE7-DAAB-45F4-8A44-A3E60E96E134}" type="pres">
      <dgm:prSet presAssocID="{5B3707C0-4478-4577-877F-5A11535BC809}" presName="vert1" presStyleCnt="0"/>
      <dgm:spPr/>
    </dgm:pt>
  </dgm:ptLst>
  <dgm:cxnLst>
    <dgm:cxn modelId="{0A66A806-ACA5-481B-9174-E41FCD3A2C49}" srcId="{A64DF114-D38E-424E-87B5-5CE019A7C490}" destId="{EC03BD7F-5801-4EA0-A821-A5773B36F5A8}" srcOrd="3" destOrd="0" parTransId="{63842D7E-B73D-4996-8BF4-9067C8FE012D}" sibTransId="{6480BB44-7D42-454F-85EB-4A7F7B209360}"/>
    <dgm:cxn modelId="{1AA0621A-9833-4780-93F3-B0B4263D1CF7}" srcId="{A64DF114-D38E-424E-87B5-5CE019A7C490}" destId="{2B2F7F7D-DC40-4AEA-B5EB-01BDBCF3068E}" srcOrd="4" destOrd="0" parTransId="{293FD367-2C4D-44B9-BD0A-E016D7703CC5}" sibTransId="{D3CB39AB-5271-43E6-8C35-435B7ACEB4CA}"/>
    <dgm:cxn modelId="{EEBE0827-2791-46CE-BA33-A30C47A0CC15}" srcId="{A64DF114-D38E-424E-87B5-5CE019A7C490}" destId="{3377D8CC-6933-46D7-8423-B9ECE123BC92}" srcOrd="5" destOrd="0" parTransId="{08F9A006-D920-4127-B862-1F64CEB3DAA7}" sibTransId="{9B810FB6-49B8-47A6-816E-0EB28009C115}"/>
    <dgm:cxn modelId="{E936DC2C-86C0-458F-887A-3E04A3375281}" type="presOf" srcId="{2B2F7F7D-DC40-4AEA-B5EB-01BDBCF3068E}" destId="{60A9A07E-1B0C-42F8-92BC-BD5FA3BFF16F}" srcOrd="0" destOrd="0" presId="urn:microsoft.com/office/officeart/2008/layout/LinedList"/>
    <dgm:cxn modelId="{980E7A3E-7D7C-4439-9D0A-C98E5808DBC3}" srcId="{A64DF114-D38E-424E-87B5-5CE019A7C490}" destId="{3C4DE662-8CB9-4FC2-B69D-993DCBC8F3E7}" srcOrd="1" destOrd="0" parTransId="{780DCCA0-F58D-4FEA-A638-73A7EE908C27}" sibTransId="{A67EF81E-0DE0-451D-B86C-31D1370B7E13}"/>
    <dgm:cxn modelId="{D6A9823F-EBD0-409E-A202-DD61B9B6745B}" srcId="{A64DF114-D38E-424E-87B5-5CE019A7C490}" destId="{5B3707C0-4478-4577-877F-5A11535BC809}" srcOrd="6" destOrd="0" parTransId="{A5E69767-C5F3-42BF-9177-ED2FB52186D2}" sibTransId="{DBA8CB18-29A5-41C5-BC4A-6311439608A1}"/>
    <dgm:cxn modelId="{8626745E-98AC-404E-B8EC-7750A3161767}" type="presOf" srcId="{EC03BD7F-5801-4EA0-A821-A5773B36F5A8}" destId="{A984F595-E2E2-40A3-B896-A76278F085D2}" srcOrd="0" destOrd="0" presId="urn:microsoft.com/office/officeart/2008/layout/LinedList"/>
    <dgm:cxn modelId="{23959267-3F9D-4456-96B0-A3C424E11C7F}" type="presOf" srcId="{C72C5AC7-24F7-4E64-A6DA-E8C8250B3C29}" destId="{1C3DC491-E667-4239-8E0A-F06C63FA27CB}" srcOrd="0" destOrd="0" presId="urn:microsoft.com/office/officeart/2008/layout/LinedList"/>
    <dgm:cxn modelId="{1EBA9576-CE68-4972-B3DD-26E5309DE0EA}" type="presOf" srcId="{5B3707C0-4478-4577-877F-5A11535BC809}" destId="{B1BFEF88-CA25-49BA-8B28-74101FA7C84D}" srcOrd="0" destOrd="0" presId="urn:microsoft.com/office/officeart/2008/layout/LinedList"/>
    <dgm:cxn modelId="{70EEE088-792A-42A2-8A6C-00A8367E8BBE}" srcId="{A64DF114-D38E-424E-87B5-5CE019A7C490}" destId="{89CC9BFE-EAE3-4E26-8686-CEE9FD3DE081}" srcOrd="2" destOrd="0" parTransId="{C278C158-F692-4AD2-A618-F6B6646D642E}" sibTransId="{DF7E0F83-E504-4428-A0D5-42C558303B95}"/>
    <dgm:cxn modelId="{CD948CAC-1C45-418D-AB6F-341FCB741764}" srcId="{A64DF114-D38E-424E-87B5-5CE019A7C490}" destId="{C72C5AC7-24F7-4E64-A6DA-E8C8250B3C29}" srcOrd="0" destOrd="0" parTransId="{D0425579-2756-4F8F-955E-6562B152CE4D}" sibTransId="{53EEA658-F579-4125-A008-3A9688EDF497}"/>
    <dgm:cxn modelId="{DFF534DA-0467-46A8-A967-9E71661200B1}" type="presOf" srcId="{A64DF114-D38E-424E-87B5-5CE019A7C490}" destId="{94C91A85-08A0-4A0C-AC1D-DB1C6C8BBDBD}" srcOrd="0" destOrd="0" presId="urn:microsoft.com/office/officeart/2008/layout/LinedList"/>
    <dgm:cxn modelId="{03B45EDF-DA12-47DE-914D-BD76E78D5015}" type="presOf" srcId="{3C4DE662-8CB9-4FC2-B69D-993DCBC8F3E7}" destId="{8D5EE326-3CA3-40DB-8B92-87B581C2A79A}" srcOrd="0" destOrd="0" presId="urn:microsoft.com/office/officeart/2008/layout/LinedList"/>
    <dgm:cxn modelId="{A54429F5-E689-4D7B-8591-1CA967B7764F}" type="presOf" srcId="{3377D8CC-6933-46D7-8423-B9ECE123BC92}" destId="{F8E8476B-29C8-49F0-9958-8D99ED5C88FE}" srcOrd="0" destOrd="0" presId="urn:microsoft.com/office/officeart/2008/layout/LinedList"/>
    <dgm:cxn modelId="{3A2A6BF9-680A-459E-83D7-900D8A4F6D0C}" type="presOf" srcId="{89CC9BFE-EAE3-4E26-8686-CEE9FD3DE081}" destId="{6364BE32-9F04-4B37-806A-4DEB34A14B2D}" srcOrd="0" destOrd="0" presId="urn:microsoft.com/office/officeart/2008/layout/LinedList"/>
    <dgm:cxn modelId="{88B2B26A-67FE-4CAC-926F-219A794592A3}" type="presParOf" srcId="{94C91A85-08A0-4A0C-AC1D-DB1C6C8BBDBD}" destId="{E666EB52-F074-47C3-B2CA-4DCF2F533EF9}" srcOrd="0" destOrd="0" presId="urn:microsoft.com/office/officeart/2008/layout/LinedList"/>
    <dgm:cxn modelId="{7B8DD916-440B-4ECB-AFBD-DDD7C430B9B4}" type="presParOf" srcId="{94C91A85-08A0-4A0C-AC1D-DB1C6C8BBDBD}" destId="{2EFE489F-012C-4201-942D-3A693112142E}" srcOrd="1" destOrd="0" presId="urn:microsoft.com/office/officeart/2008/layout/LinedList"/>
    <dgm:cxn modelId="{FD39EF7C-D805-465E-BBA7-7D11F3828162}" type="presParOf" srcId="{2EFE489F-012C-4201-942D-3A693112142E}" destId="{1C3DC491-E667-4239-8E0A-F06C63FA27CB}" srcOrd="0" destOrd="0" presId="urn:microsoft.com/office/officeart/2008/layout/LinedList"/>
    <dgm:cxn modelId="{C6E64AC9-6AB8-4EF0-9F6C-47A764D29DAE}" type="presParOf" srcId="{2EFE489F-012C-4201-942D-3A693112142E}" destId="{39D65399-94C9-4977-AAC4-DA2D60D458A3}" srcOrd="1" destOrd="0" presId="urn:microsoft.com/office/officeart/2008/layout/LinedList"/>
    <dgm:cxn modelId="{EB8101FC-E781-41DC-AD0B-975C76CF0AF9}" type="presParOf" srcId="{94C91A85-08A0-4A0C-AC1D-DB1C6C8BBDBD}" destId="{7D45102C-1F56-4D72-82E7-DA5A539E30EC}" srcOrd="2" destOrd="0" presId="urn:microsoft.com/office/officeart/2008/layout/LinedList"/>
    <dgm:cxn modelId="{C6DD5F10-E419-45D5-A351-7EDC5701D1AC}" type="presParOf" srcId="{94C91A85-08A0-4A0C-AC1D-DB1C6C8BBDBD}" destId="{AB36ED95-7317-44F9-9692-06DC0CF7F006}" srcOrd="3" destOrd="0" presId="urn:microsoft.com/office/officeart/2008/layout/LinedList"/>
    <dgm:cxn modelId="{B746DA50-54BE-42CD-9BB8-483888F19FF2}" type="presParOf" srcId="{AB36ED95-7317-44F9-9692-06DC0CF7F006}" destId="{8D5EE326-3CA3-40DB-8B92-87B581C2A79A}" srcOrd="0" destOrd="0" presId="urn:microsoft.com/office/officeart/2008/layout/LinedList"/>
    <dgm:cxn modelId="{31976DF4-90FA-4F6F-84F3-8FAACC2B3CD9}" type="presParOf" srcId="{AB36ED95-7317-44F9-9692-06DC0CF7F006}" destId="{7B6511FF-6D53-4280-BB5D-0D9B6B1DC46F}" srcOrd="1" destOrd="0" presId="urn:microsoft.com/office/officeart/2008/layout/LinedList"/>
    <dgm:cxn modelId="{AF13B54C-A37F-4978-AC27-2683608A3917}" type="presParOf" srcId="{94C91A85-08A0-4A0C-AC1D-DB1C6C8BBDBD}" destId="{A76667EF-2BDC-4FE2-AF99-FA6C1C257DDA}" srcOrd="4" destOrd="0" presId="urn:microsoft.com/office/officeart/2008/layout/LinedList"/>
    <dgm:cxn modelId="{01792F5D-AACB-4110-9D40-C8B561A8E012}" type="presParOf" srcId="{94C91A85-08A0-4A0C-AC1D-DB1C6C8BBDBD}" destId="{24E243F0-A295-4993-B6EF-8444FB0BFB15}" srcOrd="5" destOrd="0" presId="urn:microsoft.com/office/officeart/2008/layout/LinedList"/>
    <dgm:cxn modelId="{17D341A7-4826-44C3-BF11-34BB5D6ACF9B}" type="presParOf" srcId="{24E243F0-A295-4993-B6EF-8444FB0BFB15}" destId="{6364BE32-9F04-4B37-806A-4DEB34A14B2D}" srcOrd="0" destOrd="0" presId="urn:microsoft.com/office/officeart/2008/layout/LinedList"/>
    <dgm:cxn modelId="{BA1EFEE7-8472-4FF8-B57B-BE3B3FF30FAC}" type="presParOf" srcId="{24E243F0-A295-4993-B6EF-8444FB0BFB15}" destId="{0262F5BB-8248-4CE3-B205-C91D983396F0}" srcOrd="1" destOrd="0" presId="urn:microsoft.com/office/officeart/2008/layout/LinedList"/>
    <dgm:cxn modelId="{73E1C1F8-6DD4-438C-B72E-835A19505BB6}" type="presParOf" srcId="{94C91A85-08A0-4A0C-AC1D-DB1C6C8BBDBD}" destId="{ADEFB700-4BBA-4435-9E3C-D0E4D8941614}" srcOrd="6" destOrd="0" presId="urn:microsoft.com/office/officeart/2008/layout/LinedList"/>
    <dgm:cxn modelId="{92A47BE1-F406-4D55-BF9E-F396F0CE923E}" type="presParOf" srcId="{94C91A85-08A0-4A0C-AC1D-DB1C6C8BBDBD}" destId="{973654A5-A365-4D6B-9BAB-5678A0802AC1}" srcOrd="7" destOrd="0" presId="urn:microsoft.com/office/officeart/2008/layout/LinedList"/>
    <dgm:cxn modelId="{01F5F828-EFD3-4E1D-856C-DF11DA371306}" type="presParOf" srcId="{973654A5-A365-4D6B-9BAB-5678A0802AC1}" destId="{A984F595-E2E2-40A3-B896-A76278F085D2}" srcOrd="0" destOrd="0" presId="urn:microsoft.com/office/officeart/2008/layout/LinedList"/>
    <dgm:cxn modelId="{C7E1B9E8-06F5-4DDA-AE8D-CA44FF52A835}" type="presParOf" srcId="{973654A5-A365-4D6B-9BAB-5678A0802AC1}" destId="{AB2A1B60-383C-4744-A736-BC9E7C219B27}" srcOrd="1" destOrd="0" presId="urn:microsoft.com/office/officeart/2008/layout/LinedList"/>
    <dgm:cxn modelId="{3AB00A93-AB8C-4A6D-B991-A362D16BDEC1}" type="presParOf" srcId="{94C91A85-08A0-4A0C-AC1D-DB1C6C8BBDBD}" destId="{516EC569-CBBC-40FD-840E-FD6E87B07B76}" srcOrd="8" destOrd="0" presId="urn:microsoft.com/office/officeart/2008/layout/LinedList"/>
    <dgm:cxn modelId="{32EF09CB-B6C1-4288-8436-C349FC6AF44E}" type="presParOf" srcId="{94C91A85-08A0-4A0C-AC1D-DB1C6C8BBDBD}" destId="{439B7DA6-8834-4496-AE2C-210BED96D9DB}" srcOrd="9" destOrd="0" presId="urn:microsoft.com/office/officeart/2008/layout/LinedList"/>
    <dgm:cxn modelId="{8C941589-63F7-47B1-BB23-A2E22281B18F}" type="presParOf" srcId="{439B7DA6-8834-4496-AE2C-210BED96D9DB}" destId="{60A9A07E-1B0C-42F8-92BC-BD5FA3BFF16F}" srcOrd="0" destOrd="0" presId="urn:microsoft.com/office/officeart/2008/layout/LinedList"/>
    <dgm:cxn modelId="{2E82835C-BA48-4F0A-8F5E-3A2CA983A92E}" type="presParOf" srcId="{439B7DA6-8834-4496-AE2C-210BED96D9DB}" destId="{B5D145EA-D310-423A-8C00-0C9C68E78DB8}" srcOrd="1" destOrd="0" presId="urn:microsoft.com/office/officeart/2008/layout/LinedList"/>
    <dgm:cxn modelId="{62F127A3-FAC5-498C-8ECF-875E3C85EB76}" type="presParOf" srcId="{94C91A85-08A0-4A0C-AC1D-DB1C6C8BBDBD}" destId="{BCEFC3E4-B0DF-4FB4-8405-54442BF37B0A}" srcOrd="10" destOrd="0" presId="urn:microsoft.com/office/officeart/2008/layout/LinedList"/>
    <dgm:cxn modelId="{1A9AAA2A-AB82-4CFA-B09D-2585E2E3EF1A}" type="presParOf" srcId="{94C91A85-08A0-4A0C-AC1D-DB1C6C8BBDBD}" destId="{E46E17EA-B46B-4C83-807E-83DACFDECC26}" srcOrd="11" destOrd="0" presId="urn:microsoft.com/office/officeart/2008/layout/LinedList"/>
    <dgm:cxn modelId="{D4D29263-8C4B-4394-857F-590E6FA0FDFD}" type="presParOf" srcId="{E46E17EA-B46B-4C83-807E-83DACFDECC26}" destId="{F8E8476B-29C8-49F0-9958-8D99ED5C88FE}" srcOrd="0" destOrd="0" presId="urn:microsoft.com/office/officeart/2008/layout/LinedList"/>
    <dgm:cxn modelId="{6A6B99D0-0113-480A-8D7E-4015738EE855}" type="presParOf" srcId="{E46E17EA-B46B-4C83-807E-83DACFDECC26}" destId="{815445E2-15BD-4906-B4C8-7BAC95412702}" srcOrd="1" destOrd="0" presId="urn:microsoft.com/office/officeart/2008/layout/LinedList"/>
    <dgm:cxn modelId="{6A0F4AA0-8C35-4806-B2D6-07A8ECB8E90E}" type="presParOf" srcId="{94C91A85-08A0-4A0C-AC1D-DB1C6C8BBDBD}" destId="{52E8FE39-7791-41C9-BDCF-AC5D9B876AA0}" srcOrd="12" destOrd="0" presId="urn:microsoft.com/office/officeart/2008/layout/LinedList"/>
    <dgm:cxn modelId="{64092CB4-BF70-4324-95B5-E1EFF0A556E3}" type="presParOf" srcId="{94C91A85-08A0-4A0C-AC1D-DB1C6C8BBDBD}" destId="{DB653305-6A96-4E10-B202-7909F5B0AE15}" srcOrd="13" destOrd="0" presId="urn:microsoft.com/office/officeart/2008/layout/LinedList"/>
    <dgm:cxn modelId="{7A948B30-3462-4C37-9CC7-F1057E3F3980}" type="presParOf" srcId="{DB653305-6A96-4E10-B202-7909F5B0AE15}" destId="{B1BFEF88-CA25-49BA-8B28-74101FA7C84D}" srcOrd="0" destOrd="0" presId="urn:microsoft.com/office/officeart/2008/layout/LinedList"/>
    <dgm:cxn modelId="{077AE878-146D-46C1-A951-D3E879B7419D}" type="presParOf" srcId="{DB653305-6A96-4E10-B202-7909F5B0AE15}" destId="{A5868DE7-DAAB-45F4-8A44-A3E60E96E1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81FF95-9B23-4643-8F20-E3248FF1981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FD844B-2D02-49B3-A65A-382164CC6A52}">
      <dgm:prSet/>
      <dgm:spPr/>
      <dgm:t>
        <a:bodyPr/>
        <a:lstStyle/>
        <a:p>
          <a:r>
            <a:rPr lang="en-US" dirty="0"/>
            <a:t>SIT</a:t>
          </a:r>
        </a:p>
      </dgm:t>
    </dgm:pt>
    <dgm:pt modelId="{786CEDFE-CE3A-4DD3-B9C9-28B4F75B90F1}" type="parTrans" cxnId="{99EB8E97-D794-4D7D-BB36-FB143A5C0B1D}">
      <dgm:prSet/>
      <dgm:spPr/>
      <dgm:t>
        <a:bodyPr/>
        <a:lstStyle/>
        <a:p>
          <a:endParaRPr lang="en-US"/>
        </a:p>
      </dgm:t>
    </dgm:pt>
    <dgm:pt modelId="{777B9CA0-5D41-4EE5-8D53-4E1DF861FA1E}" type="sibTrans" cxnId="{99EB8E97-D794-4D7D-BB36-FB143A5C0B1D}">
      <dgm:prSet/>
      <dgm:spPr/>
      <dgm:t>
        <a:bodyPr/>
        <a:lstStyle/>
        <a:p>
          <a:endParaRPr lang="en-US"/>
        </a:p>
      </dgm:t>
    </dgm:pt>
    <dgm:pt modelId="{D58B60EC-F04E-45DF-9BBC-0392D09D6FEF}">
      <dgm:prSet/>
      <dgm:spPr/>
      <dgm:t>
        <a:bodyPr/>
        <a:lstStyle/>
        <a:p>
          <a:r>
            <a:rPr lang="en-US" dirty="0"/>
            <a:t>Sit Up Straight</a:t>
          </a:r>
        </a:p>
      </dgm:t>
    </dgm:pt>
    <dgm:pt modelId="{7B10AF2F-6664-4EF7-B931-893573352519}" type="parTrans" cxnId="{94AF6617-25DA-4129-88D9-0D70098D8374}">
      <dgm:prSet/>
      <dgm:spPr/>
      <dgm:t>
        <a:bodyPr/>
        <a:lstStyle/>
        <a:p>
          <a:endParaRPr lang="en-US"/>
        </a:p>
      </dgm:t>
    </dgm:pt>
    <dgm:pt modelId="{7914C7B9-7008-4099-AEA4-D0B7C91418BF}" type="sibTrans" cxnId="{94AF6617-25DA-4129-88D9-0D70098D8374}">
      <dgm:prSet/>
      <dgm:spPr/>
      <dgm:t>
        <a:bodyPr/>
        <a:lstStyle/>
        <a:p>
          <a:endParaRPr lang="en-US"/>
        </a:p>
      </dgm:t>
    </dgm:pt>
    <dgm:pt modelId="{EF4CF235-50B5-4C50-BE26-FCE881B2A2F8}">
      <dgm:prSet/>
      <dgm:spPr/>
      <dgm:t>
        <a:bodyPr/>
        <a:lstStyle/>
        <a:p>
          <a:r>
            <a:rPr lang="en-US" dirty="0"/>
            <a:t>CALM</a:t>
          </a:r>
        </a:p>
      </dgm:t>
    </dgm:pt>
    <dgm:pt modelId="{14E0DEE2-06A9-491F-9777-2A3DD5E36FE2}" type="parTrans" cxnId="{24373212-934D-45F4-A8DE-C3CE08C43EA9}">
      <dgm:prSet/>
      <dgm:spPr/>
      <dgm:t>
        <a:bodyPr/>
        <a:lstStyle/>
        <a:p>
          <a:endParaRPr lang="en-US"/>
        </a:p>
      </dgm:t>
    </dgm:pt>
    <dgm:pt modelId="{BF780B7A-C267-4410-82F5-BBD346E6FC84}" type="sibTrans" cxnId="{24373212-934D-45F4-A8DE-C3CE08C43EA9}">
      <dgm:prSet/>
      <dgm:spPr/>
      <dgm:t>
        <a:bodyPr/>
        <a:lstStyle/>
        <a:p>
          <a:endParaRPr lang="en-US"/>
        </a:p>
      </dgm:t>
    </dgm:pt>
    <dgm:pt modelId="{FF5535FD-7D58-4612-BF95-B0A48FAEA091}">
      <dgm:prSet/>
      <dgm:spPr/>
      <dgm:t>
        <a:bodyPr/>
        <a:lstStyle/>
        <a:p>
          <a:r>
            <a:rPr lang="en-US" dirty="0"/>
            <a:t>Keep Calm – Redirect</a:t>
          </a:r>
        </a:p>
      </dgm:t>
    </dgm:pt>
    <dgm:pt modelId="{3CE8F0A1-8649-400F-856F-18820F855DD5}" type="parTrans" cxnId="{DD310C52-0831-4633-8A96-103ACCAA0F90}">
      <dgm:prSet/>
      <dgm:spPr/>
      <dgm:t>
        <a:bodyPr/>
        <a:lstStyle/>
        <a:p>
          <a:endParaRPr lang="en-US"/>
        </a:p>
      </dgm:t>
    </dgm:pt>
    <dgm:pt modelId="{F0E6D636-B70B-4203-AD3C-52477D32603D}" type="sibTrans" cxnId="{DD310C52-0831-4633-8A96-103ACCAA0F90}">
      <dgm:prSet/>
      <dgm:spPr/>
      <dgm:t>
        <a:bodyPr/>
        <a:lstStyle/>
        <a:p>
          <a:endParaRPr lang="en-US"/>
        </a:p>
      </dgm:t>
    </dgm:pt>
    <dgm:pt modelId="{E8F3E7E9-B0F0-4746-B3C6-BF4ED1647D16}">
      <dgm:prSet/>
      <dgm:spPr/>
      <dgm:t>
        <a:bodyPr/>
        <a:lstStyle/>
        <a:p>
          <a:r>
            <a:rPr lang="en-US" dirty="0"/>
            <a:t>ASK</a:t>
          </a:r>
        </a:p>
      </dgm:t>
    </dgm:pt>
    <dgm:pt modelId="{9779DBE0-957C-46C9-AE08-5AB60AC29DE3}" type="parTrans" cxnId="{9746E964-32F2-4E16-80BD-0FF36F906F57}">
      <dgm:prSet/>
      <dgm:spPr/>
      <dgm:t>
        <a:bodyPr/>
        <a:lstStyle/>
        <a:p>
          <a:endParaRPr lang="en-US"/>
        </a:p>
      </dgm:t>
    </dgm:pt>
    <dgm:pt modelId="{1111A6C1-973B-4D4C-9627-2D5B388D6558}" type="sibTrans" cxnId="{9746E964-32F2-4E16-80BD-0FF36F906F57}">
      <dgm:prSet/>
      <dgm:spPr/>
      <dgm:t>
        <a:bodyPr/>
        <a:lstStyle/>
        <a:p>
          <a:endParaRPr lang="en-US"/>
        </a:p>
      </dgm:t>
    </dgm:pt>
    <dgm:pt modelId="{8E31838C-2916-4A42-B746-A65EC3E44D91}">
      <dgm:prSet/>
      <dgm:spPr/>
      <dgm:t>
        <a:bodyPr/>
        <a:lstStyle/>
        <a:p>
          <a:r>
            <a:rPr lang="en-US"/>
            <a:t>Ask if they have Inhaler</a:t>
          </a:r>
        </a:p>
      </dgm:t>
    </dgm:pt>
    <dgm:pt modelId="{CC2E3D73-7B16-4E6F-A284-1F7642D9C1E2}" type="parTrans" cxnId="{4991EDE9-1372-4927-8A8C-EE8AA88ABBEB}">
      <dgm:prSet/>
      <dgm:spPr/>
      <dgm:t>
        <a:bodyPr/>
        <a:lstStyle/>
        <a:p>
          <a:endParaRPr lang="en-US"/>
        </a:p>
      </dgm:t>
    </dgm:pt>
    <dgm:pt modelId="{A0D6095F-535F-4BD7-84FB-10EF34670D89}" type="sibTrans" cxnId="{4991EDE9-1372-4927-8A8C-EE8AA88ABBEB}">
      <dgm:prSet/>
      <dgm:spPr/>
      <dgm:t>
        <a:bodyPr/>
        <a:lstStyle/>
        <a:p>
          <a:endParaRPr lang="en-US"/>
        </a:p>
      </dgm:t>
    </dgm:pt>
    <dgm:pt modelId="{D3FD6C98-13F4-4E08-8384-BD1FCB21D562}">
      <dgm:prSet/>
      <dgm:spPr/>
      <dgm:t>
        <a:bodyPr/>
        <a:lstStyle/>
        <a:p>
          <a:r>
            <a:rPr lang="en-US" dirty="0"/>
            <a:t>HELP</a:t>
          </a:r>
        </a:p>
      </dgm:t>
    </dgm:pt>
    <dgm:pt modelId="{0825CD9A-98EF-4E28-9563-B7B9C288B616}" type="parTrans" cxnId="{A01C9345-9589-4128-BC12-99A9C566847C}">
      <dgm:prSet/>
      <dgm:spPr/>
      <dgm:t>
        <a:bodyPr/>
        <a:lstStyle/>
        <a:p>
          <a:endParaRPr lang="en-US"/>
        </a:p>
      </dgm:t>
    </dgm:pt>
    <dgm:pt modelId="{21BEC9F9-2317-43EF-8524-029BFBA6B613}" type="sibTrans" cxnId="{A01C9345-9589-4128-BC12-99A9C566847C}">
      <dgm:prSet/>
      <dgm:spPr/>
      <dgm:t>
        <a:bodyPr/>
        <a:lstStyle/>
        <a:p>
          <a:endParaRPr lang="en-US"/>
        </a:p>
      </dgm:t>
    </dgm:pt>
    <dgm:pt modelId="{3C89746F-8148-4BF9-BD2A-542F266B5DE8}">
      <dgm:prSet/>
      <dgm:spPr/>
      <dgm:t>
        <a:bodyPr/>
        <a:lstStyle/>
        <a:p>
          <a:r>
            <a:rPr lang="en-US"/>
            <a:t>Help them take THEIR Medicine</a:t>
          </a:r>
        </a:p>
      </dgm:t>
    </dgm:pt>
    <dgm:pt modelId="{D5B0A370-419C-404D-8918-7A5616EFA107}" type="parTrans" cxnId="{DBED7D0D-4AE0-476D-A6E8-3D775F3CA0E9}">
      <dgm:prSet/>
      <dgm:spPr/>
      <dgm:t>
        <a:bodyPr/>
        <a:lstStyle/>
        <a:p>
          <a:endParaRPr lang="en-US"/>
        </a:p>
      </dgm:t>
    </dgm:pt>
    <dgm:pt modelId="{1EE6A1D1-2C11-4CD7-AB3F-8BC33AF72775}" type="sibTrans" cxnId="{DBED7D0D-4AE0-476D-A6E8-3D775F3CA0E9}">
      <dgm:prSet/>
      <dgm:spPr/>
      <dgm:t>
        <a:bodyPr/>
        <a:lstStyle/>
        <a:p>
          <a:endParaRPr lang="en-US"/>
        </a:p>
      </dgm:t>
    </dgm:pt>
    <dgm:pt modelId="{6FED8A7B-6541-469D-9F9C-10EA7492D477}">
      <dgm:prSet/>
      <dgm:spPr/>
      <dgm:t>
        <a:bodyPr/>
        <a:lstStyle/>
        <a:p>
          <a:r>
            <a:rPr lang="en-US" dirty="0"/>
            <a:t>911</a:t>
          </a:r>
        </a:p>
      </dgm:t>
    </dgm:pt>
    <dgm:pt modelId="{CD95B70F-C553-47B7-8F75-007A02520D79}" type="parTrans" cxnId="{A05954F8-2510-46BF-9F39-0036F23C74F4}">
      <dgm:prSet/>
      <dgm:spPr/>
      <dgm:t>
        <a:bodyPr/>
        <a:lstStyle/>
        <a:p>
          <a:endParaRPr lang="en-US"/>
        </a:p>
      </dgm:t>
    </dgm:pt>
    <dgm:pt modelId="{7A2B0047-978D-41BE-8672-843222482009}" type="sibTrans" cxnId="{A05954F8-2510-46BF-9F39-0036F23C74F4}">
      <dgm:prSet/>
      <dgm:spPr/>
      <dgm:t>
        <a:bodyPr/>
        <a:lstStyle/>
        <a:p>
          <a:endParaRPr lang="en-US"/>
        </a:p>
      </dgm:t>
    </dgm:pt>
    <dgm:pt modelId="{1C0D4665-C124-4019-AF42-0AD4DE420189}">
      <dgm:prSet/>
      <dgm:spPr/>
      <dgm:t>
        <a:bodyPr/>
        <a:lstStyle/>
        <a:p>
          <a:r>
            <a:rPr lang="en-US" dirty="0"/>
            <a:t>Call 911 if symptoms last over 5 minutes</a:t>
          </a:r>
        </a:p>
      </dgm:t>
    </dgm:pt>
    <dgm:pt modelId="{345FED58-AA8E-4F85-828D-C8EB6E98BD95}" type="parTrans" cxnId="{D3792ABB-C76D-450C-ACC5-38318A7C098C}">
      <dgm:prSet/>
      <dgm:spPr/>
      <dgm:t>
        <a:bodyPr/>
        <a:lstStyle/>
        <a:p>
          <a:endParaRPr lang="en-US"/>
        </a:p>
      </dgm:t>
    </dgm:pt>
    <dgm:pt modelId="{992D6BD5-F77C-4B9D-89CB-4ACA2C4B1426}" type="sibTrans" cxnId="{D3792ABB-C76D-450C-ACC5-38318A7C098C}">
      <dgm:prSet/>
      <dgm:spPr/>
      <dgm:t>
        <a:bodyPr/>
        <a:lstStyle/>
        <a:p>
          <a:endParaRPr lang="en-US"/>
        </a:p>
      </dgm:t>
    </dgm:pt>
    <dgm:pt modelId="{6EE53694-F1BF-4F4F-9694-711F0A43B510}" type="pres">
      <dgm:prSet presAssocID="{5F81FF95-9B23-4643-8F20-E3248FF19818}" presName="Name0" presStyleCnt="0">
        <dgm:presLayoutVars>
          <dgm:dir/>
          <dgm:animLvl val="lvl"/>
          <dgm:resizeHandles val="exact"/>
        </dgm:presLayoutVars>
      </dgm:prSet>
      <dgm:spPr/>
    </dgm:pt>
    <dgm:pt modelId="{712BA149-FC72-48B2-8649-37B49F515713}" type="pres">
      <dgm:prSet presAssocID="{03FD844B-2D02-49B3-A65A-382164CC6A52}" presName="linNode" presStyleCnt="0"/>
      <dgm:spPr/>
    </dgm:pt>
    <dgm:pt modelId="{86BA153C-9156-4AA8-BE35-F1F181CCB197}" type="pres">
      <dgm:prSet presAssocID="{03FD844B-2D02-49B3-A65A-382164CC6A52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6E28BA5A-AA04-4865-B26F-2EEC0599D774}" type="pres">
      <dgm:prSet presAssocID="{03FD844B-2D02-49B3-A65A-382164CC6A52}" presName="descendantText" presStyleLbl="alignNode1" presStyleIdx="0" presStyleCnt="5">
        <dgm:presLayoutVars>
          <dgm:bulletEnabled/>
        </dgm:presLayoutVars>
      </dgm:prSet>
      <dgm:spPr/>
    </dgm:pt>
    <dgm:pt modelId="{6A31E4E7-877B-456C-91A4-740C9B3C4E1A}" type="pres">
      <dgm:prSet presAssocID="{777B9CA0-5D41-4EE5-8D53-4E1DF861FA1E}" presName="sp" presStyleCnt="0"/>
      <dgm:spPr/>
    </dgm:pt>
    <dgm:pt modelId="{FE16AF40-A999-4567-A2EF-5484BDB2E9E7}" type="pres">
      <dgm:prSet presAssocID="{EF4CF235-50B5-4C50-BE26-FCE881B2A2F8}" presName="linNode" presStyleCnt="0"/>
      <dgm:spPr/>
    </dgm:pt>
    <dgm:pt modelId="{85B8B2FB-D6D4-4DE4-9762-5B23591EE921}" type="pres">
      <dgm:prSet presAssocID="{EF4CF235-50B5-4C50-BE26-FCE881B2A2F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929143E9-258A-49A1-AEAD-AEBC66C0A2D8}" type="pres">
      <dgm:prSet presAssocID="{EF4CF235-50B5-4C50-BE26-FCE881B2A2F8}" presName="descendantText" presStyleLbl="alignNode1" presStyleIdx="1" presStyleCnt="5">
        <dgm:presLayoutVars>
          <dgm:bulletEnabled/>
        </dgm:presLayoutVars>
      </dgm:prSet>
      <dgm:spPr/>
    </dgm:pt>
    <dgm:pt modelId="{5D665E95-F64C-41C3-8EBC-AFFFB81CCCFD}" type="pres">
      <dgm:prSet presAssocID="{BF780B7A-C267-4410-82F5-BBD346E6FC84}" presName="sp" presStyleCnt="0"/>
      <dgm:spPr/>
    </dgm:pt>
    <dgm:pt modelId="{BE3D1197-A61F-443F-928F-C8AF2D25BFB4}" type="pres">
      <dgm:prSet presAssocID="{E8F3E7E9-B0F0-4746-B3C6-BF4ED1647D16}" presName="linNode" presStyleCnt="0"/>
      <dgm:spPr/>
    </dgm:pt>
    <dgm:pt modelId="{406030C3-F9BD-4F6C-9602-92F3A0619F51}" type="pres">
      <dgm:prSet presAssocID="{E8F3E7E9-B0F0-4746-B3C6-BF4ED1647D16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3F4E498E-F74D-4AD4-97E3-A2DCAAA44848}" type="pres">
      <dgm:prSet presAssocID="{E8F3E7E9-B0F0-4746-B3C6-BF4ED1647D16}" presName="descendantText" presStyleLbl="alignNode1" presStyleIdx="2" presStyleCnt="5">
        <dgm:presLayoutVars>
          <dgm:bulletEnabled/>
        </dgm:presLayoutVars>
      </dgm:prSet>
      <dgm:spPr/>
    </dgm:pt>
    <dgm:pt modelId="{46AA676A-730E-443D-B442-EA166A95F399}" type="pres">
      <dgm:prSet presAssocID="{1111A6C1-973B-4D4C-9627-2D5B388D6558}" presName="sp" presStyleCnt="0"/>
      <dgm:spPr/>
    </dgm:pt>
    <dgm:pt modelId="{E9CBF8D5-0BD2-4051-9BA4-7B293A4C8225}" type="pres">
      <dgm:prSet presAssocID="{D3FD6C98-13F4-4E08-8384-BD1FCB21D562}" presName="linNode" presStyleCnt="0"/>
      <dgm:spPr/>
    </dgm:pt>
    <dgm:pt modelId="{78783B73-857F-425E-A684-EE295CF247B5}" type="pres">
      <dgm:prSet presAssocID="{D3FD6C98-13F4-4E08-8384-BD1FCB21D562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C7AA53FB-82AD-46DB-BFEB-7C56429264E7}" type="pres">
      <dgm:prSet presAssocID="{D3FD6C98-13F4-4E08-8384-BD1FCB21D562}" presName="descendantText" presStyleLbl="alignNode1" presStyleIdx="3" presStyleCnt="5">
        <dgm:presLayoutVars>
          <dgm:bulletEnabled/>
        </dgm:presLayoutVars>
      </dgm:prSet>
      <dgm:spPr/>
    </dgm:pt>
    <dgm:pt modelId="{0219DEB2-57C1-4C32-BCAA-B8904002AE74}" type="pres">
      <dgm:prSet presAssocID="{21BEC9F9-2317-43EF-8524-029BFBA6B613}" presName="sp" presStyleCnt="0"/>
      <dgm:spPr/>
    </dgm:pt>
    <dgm:pt modelId="{EF7D21C6-DA30-4836-8F86-97BC3392DAE0}" type="pres">
      <dgm:prSet presAssocID="{6FED8A7B-6541-469D-9F9C-10EA7492D477}" presName="linNode" presStyleCnt="0"/>
      <dgm:spPr/>
    </dgm:pt>
    <dgm:pt modelId="{CDB821AB-F8CD-4406-B466-6B5C7FE285FD}" type="pres">
      <dgm:prSet presAssocID="{6FED8A7B-6541-469D-9F9C-10EA7492D477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6951D308-3A73-4260-B6A3-DF2E54793988}" type="pres">
      <dgm:prSet presAssocID="{6FED8A7B-6541-469D-9F9C-10EA7492D477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DBED7D0D-4AE0-476D-A6E8-3D775F3CA0E9}" srcId="{D3FD6C98-13F4-4E08-8384-BD1FCB21D562}" destId="{3C89746F-8148-4BF9-BD2A-542F266B5DE8}" srcOrd="0" destOrd="0" parTransId="{D5B0A370-419C-404D-8918-7A5616EFA107}" sibTransId="{1EE6A1D1-2C11-4CD7-AB3F-8BC33AF72775}"/>
    <dgm:cxn modelId="{24373212-934D-45F4-A8DE-C3CE08C43EA9}" srcId="{5F81FF95-9B23-4643-8F20-E3248FF19818}" destId="{EF4CF235-50B5-4C50-BE26-FCE881B2A2F8}" srcOrd="1" destOrd="0" parTransId="{14E0DEE2-06A9-491F-9777-2A3DD5E36FE2}" sibTransId="{BF780B7A-C267-4410-82F5-BBD346E6FC84}"/>
    <dgm:cxn modelId="{94AF6617-25DA-4129-88D9-0D70098D8374}" srcId="{03FD844B-2D02-49B3-A65A-382164CC6A52}" destId="{D58B60EC-F04E-45DF-9BBC-0392D09D6FEF}" srcOrd="0" destOrd="0" parTransId="{7B10AF2F-6664-4EF7-B931-893573352519}" sibTransId="{7914C7B9-7008-4099-AEA4-D0B7C91418BF}"/>
    <dgm:cxn modelId="{C5C6CB1A-1678-4A71-B652-56DAC5187A8A}" type="presOf" srcId="{EF4CF235-50B5-4C50-BE26-FCE881B2A2F8}" destId="{85B8B2FB-D6D4-4DE4-9762-5B23591EE921}" srcOrd="0" destOrd="0" presId="urn:microsoft.com/office/officeart/2016/7/layout/VerticalHollowActionList"/>
    <dgm:cxn modelId="{EEF2BE2D-5029-4230-A6A0-EA3D3E35369F}" type="presOf" srcId="{E8F3E7E9-B0F0-4746-B3C6-BF4ED1647D16}" destId="{406030C3-F9BD-4F6C-9602-92F3A0619F51}" srcOrd="0" destOrd="0" presId="urn:microsoft.com/office/officeart/2016/7/layout/VerticalHollowActionList"/>
    <dgm:cxn modelId="{AF430F33-BFDD-4254-9BF0-1AE9D8D73414}" type="presOf" srcId="{D58B60EC-F04E-45DF-9BBC-0392D09D6FEF}" destId="{6E28BA5A-AA04-4865-B26F-2EEC0599D774}" srcOrd="0" destOrd="0" presId="urn:microsoft.com/office/officeart/2016/7/layout/VerticalHollowActionList"/>
    <dgm:cxn modelId="{9746E964-32F2-4E16-80BD-0FF36F906F57}" srcId="{5F81FF95-9B23-4643-8F20-E3248FF19818}" destId="{E8F3E7E9-B0F0-4746-B3C6-BF4ED1647D16}" srcOrd="2" destOrd="0" parTransId="{9779DBE0-957C-46C9-AE08-5AB60AC29DE3}" sibTransId="{1111A6C1-973B-4D4C-9627-2D5B388D6558}"/>
    <dgm:cxn modelId="{A01C9345-9589-4128-BC12-99A9C566847C}" srcId="{5F81FF95-9B23-4643-8F20-E3248FF19818}" destId="{D3FD6C98-13F4-4E08-8384-BD1FCB21D562}" srcOrd="3" destOrd="0" parTransId="{0825CD9A-98EF-4E28-9563-B7B9C288B616}" sibTransId="{21BEC9F9-2317-43EF-8524-029BFBA6B613}"/>
    <dgm:cxn modelId="{B5A0594A-28AA-46AB-8E2D-D6F4CC6CABAD}" type="presOf" srcId="{D3FD6C98-13F4-4E08-8384-BD1FCB21D562}" destId="{78783B73-857F-425E-A684-EE295CF247B5}" srcOrd="0" destOrd="0" presId="urn:microsoft.com/office/officeart/2016/7/layout/VerticalHollowActionList"/>
    <dgm:cxn modelId="{DD310C52-0831-4633-8A96-103ACCAA0F90}" srcId="{EF4CF235-50B5-4C50-BE26-FCE881B2A2F8}" destId="{FF5535FD-7D58-4612-BF95-B0A48FAEA091}" srcOrd="0" destOrd="0" parTransId="{3CE8F0A1-8649-400F-856F-18820F855DD5}" sibTransId="{F0E6D636-B70B-4203-AD3C-52477D32603D}"/>
    <dgm:cxn modelId="{F150D87A-4FFE-452A-B60B-45A295CE0F8D}" type="presOf" srcId="{FF5535FD-7D58-4612-BF95-B0A48FAEA091}" destId="{929143E9-258A-49A1-AEAD-AEBC66C0A2D8}" srcOrd="0" destOrd="0" presId="urn:microsoft.com/office/officeart/2016/7/layout/VerticalHollowActionList"/>
    <dgm:cxn modelId="{E1EC4690-CFF9-4771-B5CF-E7ED91F20D01}" type="presOf" srcId="{3C89746F-8148-4BF9-BD2A-542F266B5DE8}" destId="{C7AA53FB-82AD-46DB-BFEB-7C56429264E7}" srcOrd="0" destOrd="0" presId="urn:microsoft.com/office/officeart/2016/7/layout/VerticalHollowActionList"/>
    <dgm:cxn modelId="{99EB8E97-D794-4D7D-BB36-FB143A5C0B1D}" srcId="{5F81FF95-9B23-4643-8F20-E3248FF19818}" destId="{03FD844B-2D02-49B3-A65A-382164CC6A52}" srcOrd="0" destOrd="0" parTransId="{786CEDFE-CE3A-4DD3-B9C9-28B4F75B90F1}" sibTransId="{777B9CA0-5D41-4EE5-8D53-4E1DF861FA1E}"/>
    <dgm:cxn modelId="{882F2D9B-F70E-48CA-BF5C-A80D19650F20}" type="presOf" srcId="{1C0D4665-C124-4019-AF42-0AD4DE420189}" destId="{6951D308-3A73-4260-B6A3-DF2E54793988}" srcOrd="0" destOrd="0" presId="urn:microsoft.com/office/officeart/2016/7/layout/VerticalHollowActionList"/>
    <dgm:cxn modelId="{263E45A3-6C0E-4A83-9267-A55C6A1F567A}" type="presOf" srcId="{6FED8A7B-6541-469D-9F9C-10EA7492D477}" destId="{CDB821AB-F8CD-4406-B466-6B5C7FE285FD}" srcOrd="0" destOrd="0" presId="urn:microsoft.com/office/officeart/2016/7/layout/VerticalHollowActionList"/>
    <dgm:cxn modelId="{61EE14AE-8EDE-467B-9AD7-72EC99E9F888}" type="presOf" srcId="{5F81FF95-9B23-4643-8F20-E3248FF19818}" destId="{6EE53694-F1BF-4F4F-9694-711F0A43B510}" srcOrd="0" destOrd="0" presId="urn:microsoft.com/office/officeart/2016/7/layout/VerticalHollowActionList"/>
    <dgm:cxn modelId="{D3792ABB-C76D-450C-ACC5-38318A7C098C}" srcId="{6FED8A7B-6541-469D-9F9C-10EA7492D477}" destId="{1C0D4665-C124-4019-AF42-0AD4DE420189}" srcOrd="0" destOrd="0" parTransId="{345FED58-AA8E-4F85-828D-C8EB6E98BD95}" sibTransId="{992D6BD5-F77C-4B9D-89CB-4ACA2C4B1426}"/>
    <dgm:cxn modelId="{BBE7CCBB-ED64-457E-9CBB-BED64CA506BC}" type="presOf" srcId="{03FD844B-2D02-49B3-A65A-382164CC6A52}" destId="{86BA153C-9156-4AA8-BE35-F1F181CCB197}" srcOrd="0" destOrd="0" presId="urn:microsoft.com/office/officeart/2016/7/layout/VerticalHollowActionList"/>
    <dgm:cxn modelId="{AE5943BD-39DB-4DE2-9903-714D6FED520D}" type="presOf" srcId="{8E31838C-2916-4A42-B746-A65EC3E44D91}" destId="{3F4E498E-F74D-4AD4-97E3-A2DCAAA44848}" srcOrd="0" destOrd="0" presId="urn:microsoft.com/office/officeart/2016/7/layout/VerticalHollowActionList"/>
    <dgm:cxn modelId="{4991EDE9-1372-4927-8A8C-EE8AA88ABBEB}" srcId="{E8F3E7E9-B0F0-4746-B3C6-BF4ED1647D16}" destId="{8E31838C-2916-4A42-B746-A65EC3E44D91}" srcOrd="0" destOrd="0" parTransId="{CC2E3D73-7B16-4E6F-A284-1F7642D9C1E2}" sibTransId="{A0D6095F-535F-4BD7-84FB-10EF34670D89}"/>
    <dgm:cxn modelId="{A05954F8-2510-46BF-9F39-0036F23C74F4}" srcId="{5F81FF95-9B23-4643-8F20-E3248FF19818}" destId="{6FED8A7B-6541-469D-9F9C-10EA7492D477}" srcOrd="4" destOrd="0" parTransId="{CD95B70F-C553-47B7-8F75-007A02520D79}" sibTransId="{7A2B0047-978D-41BE-8672-843222482009}"/>
    <dgm:cxn modelId="{8E9D1A12-C31E-4BB2-965D-F72BFBC57F22}" type="presParOf" srcId="{6EE53694-F1BF-4F4F-9694-711F0A43B510}" destId="{712BA149-FC72-48B2-8649-37B49F515713}" srcOrd="0" destOrd="0" presId="urn:microsoft.com/office/officeart/2016/7/layout/VerticalHollowActionList"/>
    <dgm:cxn modelId="{4461877C-0B6A-45F9-9FB3-0C14233ADE78}" type="presParOf" srcId="{712BA149-FC72-48B2-8649-37B49F515713}" destId="{86BA153C-9156-4AA8-BE35-F1F181CCB197}" srcOrd="0" destOrd="0" presId="urn:microsoft.com/office/officeart/2016/7/layout/VerticalHollowActionList"/>
    <dgm:cxn modelId="{3CD305D3-1959-4C79-9E8F-DC93C3B247F5}" type="presParOf" srcId="{712BA149-FC72-48B2-8649-37B49F515713}" destId="{6E28BA5A-AA04-4865-B26F-2EEC0599D774}" srcOrd="1" destOrd="0" presId="urn:microsoft.com/office/officeart/2016/7/layout/VerticalHollowActionList"/>
    <dgm:cxn modelId="{E4E683CB-3F68-492A-8B2F-B450A9214F59}" type="presParOf" srcId="{6EE53694-F1BF-4F4F-9694-711F0A43B510}" destId="{6A31E4E7-877B-456C-91A4-740C9B3C4E1A}" srcOrd="1" destOrd="0" presId="urn:microsoft.com/office/officeart/2016/7/layout/VerticalHollowActionList"/>
    <dgm:cxn modelId="{E9A08039-0807-4B75-9AFB-8E0D6A6AABCA}" type="presParOf" srcId="{6EE53694-F1BF-4F4F-9694-711F0A43B510}" destId="{FE16AF40-A999-4567-A2EF-5484BDB2E9E7}" srcOrd="2" destOrd="0" presId="urn:microsoft.com/office/officeart/2016/7/layout/VerticalHollowActionList"/>
    <dgm:cxn modelId="{67B7EE11-1006-453D-8924-6A762B6C03BD}" type="presParOf" srcId="{FE16AF40-A999-4567-A2EF-5484BDB2E9E7}" destId="{85B8B2FB-D6D4-4DE4-9762-5B23591EE921}" srcOrd="0" destOrd="0" presId="urn:microsoft.com/office/officeart/2016/7/layout/VerticalHollowActionList"/>
    <dgm:cxn modelId="{C014FDB2-8A92-4411-9ED8-3D79405E58E4}" type="presParOf" srcId="{FE16AF40-A999-4567-A2EF-5484BDB2E9E7}" destId="{929143E9-258A-49A1-AEAD-AEBC66C0A2D8}" srcOrd="1" destOrd="0" presId="urn:microsoft.com/office/officeart/2016/7/layout/VerticalHollowActionList"/>
    <dgm:cxn modelId="{B2F410D7-25C1-4080-A11F-2702B10E5D4C}" type="presParOf" srcId="{6EE53694-F1BF-4F4F-9694-711F0A43B510}" destId="{5D665E95-F64C-41C3-8EBC-AFFFB81CCCFD}" srcOrd="3" destOrd="0" presId="urn:microsoft.com/office/officeart/2016/7/layout/VerticalHollowActionList"/>
    <dgm:cxn modelId="{74BA3E41-FBF8-429E-A654-6AC7482C9375}" type="presParOf" srcId="{6EE53694-F1BF-4F4F-9694-711F0A43B510}" destId="{BE3D1197-A61F-443F-928F-C8AF2D25BFB4}" srcOrd="4" destOrd="0" presId="urn:microsoft.com/office/officeart/2016/7/layout/VerticalHollowActionList"/>
    <dgm:cxn modelId="{26F047E5-B5D0-4EBB-B546-0F54AA02D671}" type="presParOf" srcId="{BE3D1197-A61F-443F-928F-C8AF2D25BFB4}" destId="{406030C3-F9BD-4F6C-9602-92F3A0619F51}" srcOrd="0" destOrd="0" presId="urn:microsoft.com/office/officeart/2016/7/layout/VerticalHollowActionList"/>
    <dgm:cxn modelId="{43CDA099-56E9-4F97-ACD5-A5B7FBFBED49}" type="presParOf" srcId="{BE3D1197-A61F-443F-928F-C8AF2D25BFB4}" destId="{3F4E498E-F74D-4AD4-97E3-A2DCAAA44848}" srcOrd="1" destOrd="0" presId="urn:microsoft.com/office/officeart/2016/7/layout/VerticalHollowActionList"/>
    <dgm:cxn modelId="{D59FED2A-B1D5-4A02-8999-112DEA366009}" type="presParOf" srcId="{6EE53694-F1BF-4F4F-9694-711F0A43B510}" destId="{46AA676A-730E-443D-B442-EA166A95F399}" srcOrd="5" destOrd="0" presId="urn:microsoft.com/office/officeart/2016/7/layout/VerticalHollowActionList"/>
    <dgm:cxn modelId="{DAA81787-5C2F-4A27-8270-1FBF57701D44}" type="presParOf" srcId="{6EE53694-F1BF-4F4F-9694-711F0A43B510}" destId="{E9CBF8D5-0BD2-4051-9BA4-7B293A4C8225}" srcOrd="6" destOrd="0" presId="urn:microsoft.com/office/officeart/2016/7/layout/VerticalHollowActionList"/>
    <dgm:cxn modelId="{85B47687-8B15-46A4-BABC-1506E02394FC}" type="presParOf" srcId="{E9CBF8D5-0BD2-4051-9BA4-7B293A4C8225}" destId="{78783B73-857F-425E-A684-EE295CF247B5}" srcOrd="0" destOrd="0" presId="urn:microsoft.com/office/officeart/2016/7/layout/VerticalHollowActionList"/>
    <dgm:cxn modelId="{208DEF7A-FDE2-431A-87EA-44FD0B0050B5}" type="presParOf" srcId="{E9CBF8D5-0BD2-4051-9BA4-7B293A4C8225}" destId="{C7AA53FB-82AD-46DB-BFEB-7C56429264E7}" srcOrd="1" destOrd="0" presId="urn:microsoft.com/office/officeart/2016/7/layout/VerticalHollowActionList"/>
    <dgm:cxn modelId="{53743426-6ADC-46A3-A42E-C0E23E88EB21}" type="presParOf" srcId="{6EE53694-F1BF-4F4F-9694-711F0A43B510}" destId="{0219DEB2-57C1-4C32-BCAA-B8904002AE74}" srcOrd="7" destOrd="0" presId="urn:microsoft.com/office/officeart/2016/7/layout/VerticalHollowActionList"/>
    <dgm:cxn modelId="{7F2ABFB4-E510-44B9-9733-CED67A2773F5}" type="presParOf" srcId="{6EE53694-F1BF-4F4F-9694-711F0A43B510}" destId="{EF7D21C6-DA30-4836-8F86-97BC3392DAE0}" srcOrd="8" destOrd="0" presId="urn:microsoft.com/office/officeart/2016/7/layout/VerticalHollowActionList"/>
    <dgm:cxn modelId="{DF41F058-68F9-4C5B-B87B-3B3240F8BFB3}" type="presParOf" srcId="{EF7D21C6-DA30-4836-8F86-97BC3392DAE0}" destId="{CDB821AB-F8CD-4406-B466-6B5C7FE285FD}" srcOrd="0" destOrd="0" presId="urn:microsoft.com/office/officeart/2016/7/layout/VerticalHollowActionList"/>
    <dgm:cxn modelId="{FA0FB374-F843-4408-83A7-9B7CD67A2401}" type="presParOf" srcId="{EF7D21C6-DA30-4836-8F86-97BC3392DAE0}" destId="{6951D308-3A73-4260-B6A3-DF2E5479398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087376-1EE4-463D-BCDF-F65D26844FC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00045E-E561-4FE2-A66D-92A3903208FD}">
      <dgm:prSet/>
      <dgm:spPr/>
      <dgm:t>
        <a:bodyPr/>
        <a:lstStyle/>
        <a:p>
          <a:r>
            <a:rPr lang="en-US" dirty="0"/>
            <a:t>REMOTE CPR AED CERTIFICATION</a:t>
          </a:r>
        </a:p>
      </dgm:t>
    </dgm:pt>
    <dgm:pt modelId="{2A794F82-738B-4319-9077-09B031FB7735}" type="parTrans" cxnId="{DD826B0B-B974-4F32-9238-0DE5D6A744F5}">
      <dgm:prSet/>
      <dgm:spPr/>
      <dgm:t>
        <a:bodyPr/>
        <a:lstStyle/>
        <a:p>
          <a:endParaRPr lang="en-US"/>
        </a:p>
      </dgm:t>
    </dgm:pt>
    <dgm:pt modelId="{CFB7B46C-F016-494D-849A-E060F6BC874F}" type="sibTrans" cxnId="{DD826B0B-B974-4F32-9238-0DE5D6A744F5}">
      <dgm:prSet/>
      <dgm:spPr/>
      <dgm:t>
        <a:bodyPr/>
        <a:lstStyle/>
        <a:p>
          <a:endParaRPr lang="en-US"/>
        </a:p>
      </dgm:t>
    </dgm:pt>
    <dgm:pt modelId="{215D731F-2966-4886-B3B7-E4984B8B5231}">
      <dgm:prSet/>
      <dgm:spPr/>
      <dgm:t>
        <a:bodyPr/>
        <a:lstStyle/>
        <a:p>
          <a:r>
            <a:rPr lang="en-US"/>
            <a:t>Traditional CPR Course in your own HOME</a:t>
          </a:r>
        </a:p>
      </dgm:t>
    </dgm:pt>
    <dgm:pt modelId="{38EF783A-AA7A-41C6-87FE-3D905E85FD24}" type="parTrans" cxnId="{A7A232C4-DDDD-4FE4-BAAC-A45457B7FDBF}">
      <dgm:prSet/>
      <dgm:spPr/>
      <dgm:t>
        <a:bodyPr/>
        <a:lstStyle/>
        <a:p>
          <a:endParaRPr lang="en-US"/>
        </a:p>
      </dgm:t>
    </dgm:pt>
    <dgm:pt modelId="{93C529F1-31FD-4868-A83B-F074892F3D7A}" type="sibTrans" cxnId="{A7A232C4-DDDD-4FE4-BAAC-A45457B7FDBF}">
      <dgm:prSet/>
      <dgm:spPr/>
      <dgm:t>
        <a:bodyPr/>
        <a:lstStyle/>
        <a:p>
          <a:endParaRPr lang="en-US"/>
        </a:p>
      </dgm:t>
    </dgm:pt>
    <dgm:pt modelId="{C680C8AF-B5E3-468D-8439-7801BAC71DA8}">
      <dgm:prSet/>
      <dgm:spPr/>
      <dgm:t>
        <a:bodyPr/>
        <a:lstStyle/>
        <a:p>
          <a:r>
            <a:rPr lang="en-US"/>
            <a:t>Manikin and training equipment shipped to you.</a:t>
          </a:r>
        </a:p>
      </dgm:t>
    </dgm:pt>
    <dgm:pt modelId="{3982282C-DD6D-4B9B-95AF-97AAF73D6E27}" type="parTrans" cxnId="{B009C600-D5DD-4182-9C09-85331B1FB497}">
      <dgm:prSet/>
      <dgm:spPr/>
      <dgm:t>
        <a:bodyPr/>
        <a:lstStyle/>
        <a:p>
          <a:endParaRPr lang="en-US"/>
        </a:p>
      </dgm:t>
    </dgm:pt>
    <dgm:pt modelId="{7735250E-285E-4D9E-8D3D-BF9DF484DFEF}" type="sibTrans" cxnId="{B009C600-D5DD-4182-9C09-85331B1FB497}">
      <dgm:prSet/>
      <dgm:spPr/>
      <dgm:t>
        <a:bodyPr/>
        <a:lstStyle/>
        <a:p>
          <a:endParaRPr lang="en-US"/>
        </a:p>
      </dgm:t>
    </dgm:pt>
    <dgm:pt modelId="{9E1747C6-A575-43EA-B780-25C762F9A98F}">
      <dgm:prSet/>
      <dgm:spPr/>
      <dgm:t>
        <a:bodyPr/>
        <a:lstStyle/>
        <a:p>
          <a:r>
            <a:rPr lang="en-US"/>
            <a:t>Connect via web-conference with other students and an instructor</a:t>
          </a:r>
        </a:p>
      </dgm:t>
    </dgm:pt>
    <dgm:pt modelId="{311B5B65-070B-441D-9E36-B7F6279E51CD}" type="parTrans" cxnId="{3A1E8382-25C9-4300-9A92-4BBF96515E12}">
      <dgm:prSet/>
      <dgm:spPr/>
      <dgm:t>
        <a:bodyPr/>
        <a:lstStyle/>
        <a:p>
          <a:endParaRPr lang="en-US"/>
        </a:p>
      </dgm:t>
    </dgm:pt>
    <dgm:pt modelId="{D9BCA09B-1606-4E05-8BA0-DA2BD90C6C0B}" type="sibTrans" cxnId="{3A1E8382-25C9-4300-9A92-4BBF96515E12}">
      <dgm:prSet/>
      <dgm:spPr/>
      <dgm:t>
        <a:bodyPr/>
        <a:lstStyle/>
        <a:p>
          <a:endParaRPr lang="en-US"/>
        </a:p>
      </dgm:t>
    </dgm:pt>
    <dgm:pt modelId="{35B337CE-0ACD-449F-A57D-BF1EE5CD52AF}">
      <dgm:prSet/>
      <dgm:spPr/>
      <dgm:t>
        <a:bodyPr/>
        <a:lstStyle/>
        <a:p>
          <a:r>
            <a:rPr lang="en-US" dirty="0"/>
            <a:t>CPR AED BLENDED LEARNING CERTIFICATION</a:t>
          </a:r>
        </a:p>
      </dgm:t>
    </dgm:pt>
    <dgm:pt modelId="{5BBD5A7B-DA2D-4AA9-A1C2-6024BA11B611}" type="parTrans" cxnId="{AE9E6B6A-B301-4FCD-9153-C1BF2A38E507}">
      <dgm:prSet/>
      <dgm:spPr/>
      <dgm:t>
        <a:bodyPr/>
        <a:lstStyle/>
        <a:p>
          <a:endParaRPr lang="en-US"/>
        </a:p>
      </dgm:t>
    </dgm:pt>
    <dgm:pt modelId="{0E4208E1-A013-41E8-9059-773787B258C7}" type="sibTrans" cxnId="{AE9E6B6A-B301-4FCD-9153-C1BF2A38E507}">
      <dgm:prSet/>
      <dgm:spPr/>
      <dgm:t>
        <a:bodyPr/>
        <a:lstStyle/>
        <a:p>
          <a:endParaRPr lang="en-US"/>
        </a:p>
      </dgm:t>
    </dgm:pt>
    <dgm:pt modelId="{604B9490-0715-478F-8832-E2ACC2E7CC80}">
      <dgm:prSet/>
      <dgm:spPr/>
      <dgm:t>
        <a:bodyPr/>
        <a:lstStyle/>
        <a:p>
          <a:r>
            <a:rPr lang="en-US" dirty="0"/>
            <a:t>Same content as traditional course</a:t>
          </a:r>
        </a:p>
      </dgm:t>
    </dgm:pt>
    <dgm:pt modelId="{AC9D7F6E-1CD2-47BE-BBC2-24526EABBDFE}" type="parTrans" cxnId="{0B663C7D-D9CF-449A-A050-54DA7FCBD1BB}">
      <dgm:prSet/>
      <dgm:spPr/>
      <dgm:t>
        <a:bodyPr/>
        <a:lstStyle/>
        <a:p>
          <a:endParaRPr lang="en-US"/>
        </a:p>
      </dgm:t>
    </dgm:pt>
    <dgm:pt modelId="{EB601D4A-3920-4633-AA4C-3EFF2DAFE169}" type="sibTrans" cxnId="{0B663C7D-D9CF-449A-A050-54DA7FCBD1BB}">
      <dgm:prSet/>
      <dgm:spPr/>
      <dgm:t>
        <a:bodyPr/>
        <a:lstStyle/>
        <a:p>
          <a:endParaRPr lang="en-US"/>
        </a:p>
      </dgm:t>
    </dgm:pt>
    <dgm:pt modelId="{A6EE3CD5-3537-4755-BC95-DBEA37545D77}">
      <dgm:prSet/>
      <dgm:spPr/>
      <dgm:t>
        <a:bodyPr/>
        <a:lstStyle/>
        <a:p>
          <a:r>
            <a:rPr lang="en-US"/>
            <a:t>Part 1:  Self-directed online learning program </a:t>
          </a:r>
        </a:p>
      </dgm:t>
    </dgm:pt>
    <dgm:pt modelId="{5BD9412B-9915-4B99-9DDE-BFE55EE79F36}" type="parTrans" cxnId="{8DA5A4F7-5B1A-44A5-9394-11F780D95543}">
      <dgm:prSet/>
      <dgm:spPr/>
      <dgm:t>
        <a:bodyPr/>
        <a:lstStyle/>
        <a:p>
          <a:endParaRPr lang="en-US"/>
        </a:p>
      </dgm:t>
    </dgm:pt>
    <dgm:pt modelId="{4F99B9C5-424A-4992-854D-E884A2D165F3}" type="sibTrans" cxnId="{8DA5A4F7-5B1A-44A5-9394-11F780D95543}">
      <dgm:prSet/>
      <dgm:spPr/>
      <dgm:t>
        <a:bodyPr/>
        <a:lstStyle/>
        <a:p>
          <a:endParaRPr lang="en-US"/>
        </a:p>
      </dgm:t>
    </dgm:pt>
    <dgm:pt modelId="{C333E7B6-10EF-4D20-BEA6-31351CB0D248}">
      <dgm:prSet/>
      <dgm:spPr/>
      <dgm:t>
        <a:bodyPr/>
        <a:lstStyle/>
        <a:p>
          <a:r>
            <a:rPr lang="en-US"/>
            <a:t>Part 2:  Skills practice and testing done one-on-one with an instructor when we can gather in small groups - OR virtually now.</a:t>
          </a:r>
        </a:p>
      </dgm:t>
    </dgm:pt>
    <dgm:pt modelId="{59964522-242D-41C5-BC0E-2B628004BBD7}" type="parTrans" cxnId="{4BC7191E-1779-4BFC-926F-141F07F4FA72}">
      <dgm:prSet/>
      <dgm:spPr/>
      <dgm:t>
        <a:bodyPr/>
        <a:lstStyle/>
        <a:p>
          <a:endParaRPr lang="en-US"/>
        </a:p>
      </dgm:t>
    </dgm:pt>
    <dgm:pt modelId="{64FC5CA9-D157-4018-B208-9CA77FF305C2}" type="sibTrans" cxnId="{4BC7191E-1779-4BFC-926F-141F07F4FA72}">
      <dgm:prSet/>
      <dgm:spPr/>
      <dgm:t>
        <a:bodyPr/>
        <a:lstStyle/>
        <a:p>
          <a:endParaRPr lang="en-US"/>
        </a:p>
      </dgm:t>
    </dgm:pt>
    <dgm:pt modelId="{4CB8EC03-D1A6-4633-99DA-BC130C3A1885}">
      <dgm:prSet/>
      <dgm:spPr/>
      <dgm:t>
        <a:bodyPr/>
        <a:lstStyle/>
        <a:p>
          <a:r>
            <a:rPr lang="en-US" cap="all" baseline="0" dirty="0"/>
            <a:t>Mental Health First Aid Certification Course</a:t>
          </a:r>
        </a:p>
      </dgm:t>
    </dgm:pt>
    <dgm:pt modelId="{EAE1FBCF-20E3-4AB3-A44D-E887CA7E7058}" type="parTrans" cxnId="{B084D2A3-BBB7-422C-8320-F1B5707B00C5}">
      <dgm:prSet/>
      <dgm:spPr/>
      <dgm:t>
        <a:bodyPr/>
        <a:lstStyle/>
        <a:p>
          <a:endParaRPr lang="en-US"/>
        </a:p>
      </dgm:t>
    </dgm:pt>
    <dgm:pt modelId="{C1505514-0766-47F6-957B-E85157889F4A}" type="sibTrans" cxnId="{B084D2A3-BBB7-422C-8320-F1B5707B00C5}">
      <dgm:prSet/>
      <dgm:spPr/>
      <dgm:t>
        <a:bodyPr/>
        <a:lstStyle/>
        <a:p>
          <a:endParaRPr lang="en-US"/>
        </a:p>
      </dgm:t>
    </dgm:pt>
    <dgm:pt modelId="{2D8608B3-E5EE-4DA6-9F1D-42C2236DE7D8}">
      <dgm:prSet/>
      <dgm:spPr/>
      <dgm:t>
        <a:bodyPr/>
        <a:lstStyle/>
        <a:p>
          <a:r>
            <a:rPr lang="en-US"/>
            <a:t>8 HR training teaching participants to identify, understand and respond to signs of mental illnesses and substance use disorders.</a:t>
          </a:r>
        </a:p>
      </dgm:t>
    </dgm:pt>
    <dgm:pt modelId="{7C20A671-5884-42AC-A1C7-216C4A8A9D9C}" type="parTrans" cxnId="{A6391848-7AF6-4ED8-8DF0-C07DB1FCBF83}">
      <dgm:prSet/>
      <dgm:spPr/>
      <dgm:t>
        <a:bodyPr/>
        <a:lstStyle/>
        <a:p>
          <a:endParaRPr lang="en-US"/>
        </a:p>
      </dgm:t>
    </dgm:pt>
    <dgm:pt modelId="{EDEC60CF-9A9F-4FB0-BDD2-970E224DEE0E}" type="sibTrans" cxnId="{A6391848-7AF6-4ED8-8DF0-C07DB1FCBF83}">
      <dgm:prSet/>
      <dgm:spPr/>
      <dgm:t>
        <a:bodyPr/>
        <a:lstStyle/>
        <a:p>
          <a:endParaRPr lang="en-US"/>
        </a:p>
      </dgm:t>
    </dgm:pt>
    <dgm:pt modelId="{4C4F5FE7-982E-4BE5-85B7-DFDE48C97E74}">
      <dgm:prSet/>
      <dgm:spPr/>
      <dgm:t>
        <a:bodyPr/>
        <a:lstStyle/>
        <a:p>
          <a:r>
            <a:rPr lang="en-US" dirty="0"/>
            <a:t>May be done in 1 8HR session; 2 4HR sessions; 4 2HR sessions</a:t>
          </a:r>
        </a:p>
      </dgm:t>
    </dgm:pt>
    <dgm:pt modelId="{BC38C049-8184-43D3-AFAE-390E81C08854}" type="parTrans" cxnId="{2AE52560-2A76-4551-8805-AF09BB86A77B}">
      <dgm:prSet/>
      <dgm:spPr/>
      <dgm:t>
        <a:bodyPr/>
        <a:lstStyle/>
        <a:p>
          <a:endParaRPr lang="en-US"/>
        </a:p>
      </dgm:t>
    </dgm:pt>
    <dgm:pt modelId="{FC37D975-CE8A-4658-B66A-7C6751430801}" type="sibTrans" cxnId="{2AE52560-2A76-4551-8805-AF09BB86A77B}">
      <dgm:prSet/>
      <dgm:spPr/>
      <dgm:t>
        <a:bodyPr/>
        <a:lstStyle/>
        <a:p>
          <a:endParaRPr lang="en-US"/>
        </a:p>
      </dgm:t>
    </dgm:pt>
    <dgm:pt modelId="{86C4F0D0-9016-4C9E-92C0-E92A58D3B6C2}">
      <dgm:prSet/>
      <dgm:spPr/>
      <dgm:t>
        <a:bodyPr/>
        <a:lstStyle/>
        <a:p>
          <a:r>
            <a:rPr lang="en-US"/>
            <a:t>Virtual Blended coming SOON</a:t>
          </a:r>
        </a:p>
      </dgm:t>
    </dgm:pt>
    <dgm:pt modelId="{671D258B-322E-42DF-BFD1-31A680999AC7}" type="parTrans" cxnId="{CF31A5C4-FFD8-471B-88FE-8AC775C00B11}">
      <dgm:prSet/>
      <dgm:spPr/>
      <dgm:t>
        <a:bodyPr/>
        <a:lstStyle/>
        <a:p>
          <a:endParaRPr lang="en-US"/>
        </a:p>
      </dgm:t>
    </dgm:pt>
    <dgm:pt modelId="{28C07399-7EBD-4D30-931E-B660E19392D7}" type="sibTrans" cxnId="{CF31A5C4-FFD8-471B-88FE-8AC775C00B11}">
      <dgm:prSet/>
      <dgm:spPr/>
      <dgm:t>
        <a:bodyPr/>
        <a:lstStyle/>
        <a:p>
          <a:endParaRPr lang="en-US"/>
        </a:p>
      </dgm:t>
    </dgm:pt>
    <dgm:pt modelId="{E46CFC8B-FD29-4F12-B10B-0625B12056CF}" type="pres">
      <dgm:prSet presAssocID="{96087376-1EE4-463D-BCDF-F65D26844FCC}" presName="linear" presStyleCnt="0">
        <dgm:presLayoutVars>
          <dgm:dir/>
          <dgm:animLvl val="lvl"/>
          <dgm:resizeHandles val="exact"/>
        </dgm:presLayoutVars>
      </dgm:prSet>
      <dgm:spPr/>
    </dgm:pt>
    <dgm:pt modelId="{452D5F1C-8333-49B2-9FA2-D4A5596EBF10}" type="pres">
      <dgm:prSet presAssocID="{D900045E-E561-4FE2-A66D-92A3903208FD}" presName="parentLin" presStyleCnt="0"/>
      <dgm:spPr/>
    </dgm:pt>
    <dgm:pt modelId="{CEBF15AD-710B-444A-B5E9-775FBB5FCE50}" type="pres">
      <dgm:prSet presAssocID="{D900045E-E561-4FE2-A66D-92A3903208FD}" presName="parentLeftMargin" presStyleLbl="node1" presStyleIdx="0" presStyleCnt="3"/>
      <dgm:spPr/>
    </dgm:pt>
    <dgm:pt modelId="{03CCF30C-ED26-40D3-AB9D-E2F81A5B8B98}" type="pres">
      <dgm:prSet presAssocID="{D900045E-E561-4FE2-A66D-92A3903208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78C599-13E2-44FA-AF99-F41D5755BD1D}" type="pres">
      <dgm:prSet presAssocID="{D900045E-E561-4FE2-A66D-92A3903208FD}" presName="negativeSpace" presStyleCnt="0"/>
      <dgm:spPr/>
    </dgm:pt>
    <dgm:pt modelId="{20495165-4AD1-47B9-98E0-EF2A2AD1A5A8}" type="pres">
      <dgm:prSet presAssocID="{D900045E-E561-4FE2-A66D-92A3903208FD}" presName="childText" presStyleLbl="conFgAcc1" presStyleIdx="0" presStyleCnt="3">
        <dgm:presLayoutVars>
          <dgm:bulletEnabled val="1"/>
        </dgm:presLayoutVars>
      </dgm:prSet>
      <dgm:spPr/>
    </dgm:pt>
    <dgm:pt modelId="{25109ACE-CC8B-45CD-AD7B-BE5369AF0B8F}" type="pres">
      <dgm:prSet presAssocID="{CFB7B46C-F016-494D-849A-E060F6BC874F}" presName="spaceBetweenRectangles" presStyleCnt="0"/>
      <dgm:spPr/>
    </dgm:pt>
    <dgm:pt modelId="{EC2C7E81-143D-4827-B2F2-827873772B33}" type="pres">
      <dgm:prSet presAssocID="{35B337CE-0ACD-449F-A57D-BF1EE5CD52AF}" presName="parentLin" presStyleCnt="0"/>
      <dgm:spPr/>
    </dgm:pt>
    <dgm:pt modelId="{F4285444-8F89-4BAE-94FE-EDD396A8C249}" type="pres">
      <dgm:prSet presAssocID="{35B337CE-0ACD-449F-A57D-BF1EE5CD52AF}" presName="parentLeftMargin" presStyleLbl="node1" presStyleIdx="0" presStyleCnt="3"/>
      <dgm:spPr/>
    </dgm:pt>
    <dgm:pt modelId="{48DEBE09-6FFF-47B6-B55F-F933DCACF452}" type="pres">
      <dgm:prSet presAssocID="{35B337CE-0ACD-449F-A57D-BF1EE5CD5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0CA4B-4F0B-47AA-B07B-528CE553B65C}" type="pres">
      <dgm:prSet presAssocID="{35B337CE-0ACD-449F-A57D-BF1EE5CD52AF}" presName="negativeSpace" presStyleCnt="0"/>
      <dgm:spPr/>
    </dgm:pt>
    <dgm:pt modelId="{BE946366-92A4-4C21-A5A8-B782C7607210}" type="pres">
      <dgm:prSet presAssocID="{35B337CE-0ACD-449F-A57D-BF1EE5CD52AF}" presName="childText" presStyleLbl="conFgAcc1" presStyleIdx="1" presStyleCnt="3">
        <dgm:presLayoutVars>
          <dgm:bulletEnabled val="1"/>
        </dgm:presLayoutVars>
      </dgm:prSet>
      <dgm:spPr/>
    </dgm:pt>
    <dgm:pt modelId="{3CE47765-0379-42F3-8BBE-B848DD3F9B3B}" type="pres">
      <dgm:prSet presAssocID="{0E4208E1-A013-41E8-9059-773787B258C7}" presName="spaceBetweenRectangles" presStyleCnt="0"/>
      <dgm:spPr/>
    </dgm:pt>
    <dgm:pt modelId="{80B063A0-1286-4F46-AF82-8EE00C3B548D}" type="pres">
      <dgm:prSet presAssocID="{4CB8EC03-D1A6-4633-99DA-BC130C3A1885}" presName="parentLin" presStyleCnt="0"/>
      <dgm:spPr/>
    </dgm:pt>
    <dgm:pt modelId="{EF7452B4-2B87-408A-B997-E550424BBF35}" type="pres">
      <dgm:prSet presAssocID="{4CB8EC03-D1A6-4633-99DA-BC130C3A1885}" presName="parentLeftMargin" presStyleLbl="node1" presStyleIdx="1" presStyleCnt="3"/>
      <dgm:spPr/>
    </dgm:pt>
    <dgm:pt modelId="{21A014E8-66AB-4B5D-BD4C-B056BFBFC206}" type="pres">
      <dgm:prSet presAssocID="{4CB8EC03-D1A6-4633-99DA-BC130C3A18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9A14DD-B861-4721-B738-F93616C5D201}" type="pres">
      <dgm:prSet presAssocID="{4CB8EC03-D1A6-4633-99DA-BC130C3A1885}" presName="negativeSpace" presStyleCnt="0"/>
      <dgm:spPr/>
    </dgm:pt>
    <dgm:pt modelId="{77CDEDDF-91BC-4DDC-876A-D7D51A8E074F}" type="pres">
      <dgm:prSet presAssocID="{4CB8EC03-D1A6-4633-99DA-BC130C3A18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09C600-D5DD-4182-9C09-85331B1FB497}" srcId="{D900045E-E561-4FE2-A66D-92A3903208FD}" destId="{C680C8AF-B5E3-468D-8439-7801BAC71DA8}" srcOrd="1" destOrd="0" parTransId="{3982282C-DD6D-4B9B-95AF-97AAF73D6E27}" sibTransId="{7735250E-285E-4D9E-8D3D-BF9DF484DFEF}"/>
    <dgm:cxn modelId="{DD826B0B-B974-4F32-9238-0DE5D6A744F5}" srcId="{96087376-1EE4-463D-BCDF-F65D26844FCC}" destId="{D900045E-E561-4FE2-A66D-92A3903208FD}" srcOrd="0" destOrd="0" parTransId="{2A794F82-738B-4319-9077-09B031FB7735}" sibTransId="{CFB7B46C-F016-494D-849A-E060F6BC874F}"/>
    <dgm:cxn modelId="{58167D1B-308D-4AB2-AAA9-6EA0DF3391AD}" type="presOf" srcId="{604B9490-0715-478F-8832-E2ACC2E7CC80}" destId="{BE946366-92A4-4C21-A5A8-B782C7607210}" srcOrd="0" destOrd="0" presId="urn:microsoft.com/office/officeart/2005/8/layout/list1"/>
    <dgm:cxn modelId="{4BC7191E-1779-4BFC-926F-141F07F4FA72}" srcId="{35B337CE-0ACD-449F-A57D-BF1EE5CD52AF}" destId="{C333E7B6-10EF-4D20-BEA6-31351CB0D248}" srcOrd="2" destOrd="0" parTransId="{59964522-242D-41C5-BC0E-2B628004BBD7}" sibTransId="{64FC5CA9-D157-4018-B208-9CA77FF305C2}"/>
    <dgm:cxn modelId="{4BA58523-A3BF-48DD-AC6D-1D10F431267C}" type="presOf" srcId="{4C4F5FE7-982E-4BE5-85B7-DFDE48C97E74}" destId="{77CDEDDF-91BC-4DDC-876A-D7D51A8E074F}" srcOrd="0" destOrd="1" presId="urn:microsoft.com/office/officeart/2005/8/layout/list1"/>
    <dgm:cxn modelId="{76429623-790D-472F-8D63-BCBFD89BDA8E}" type="presOf" srcId="{D900045E-E561-4FE2-A66D-92A3903208FD}" destId="{CEBF15AD-710B-444A-B5E9-775FBB5FCE50}" srcOrd="0" destOrd="0" presId="urn:microsoft.com/office/officeart/2005/8/layout/list1"/>
    <dgm:cxn modelId="{EB65F424-0C2F-49A0-B4BB-CE61E3C9BDE4}" type="presOf" srcId="{35B337CE-0ACD-449F-A57D-BF1EE5CD52AF}" destId="{48DEBE09-6FFF-47B6-B55F-F933DCACF452}" srcOrd="1" destOrd="0" presId="urn:microsoft.com/office/officeart/2005/8/layout/list1"/>
    <dgm:cxn modelId="{51AB4F26-37C5-412B-96D9-09E2D80BDA1C}" type="presOf" srcId="{9E1747C6-A575-43EA-B780-25C762F9A98F}" destId="{20495165-4AD1-47B9-98E0-EF2A2AD1A5A8}" srcOrd="0" destOrd="2" presId="urn:microsoft.com/office/officeart/2005/8/layout/list1"/>
    <dgm:cxn modelId="{D2189F29-D8D2-4B3F-A509-F72987D02D0C}" type="presOf" srcId="{4CB8EC03-D1A6-4633-99DA-BC130C3A1885}" destId="{EF7452B4-2B87-408A-B997-E550424BBF35}" srcOrd="0" destOrd="0" presId="urn:microsoft.com/office/officeart/2005/8/layout/list1"/>
    <dgm:cxn modelId="{2AE52560-2A76-4551-8805-AF09BB86A77B}" srcId="{4CB8EC03-D1A6-4633-99DA-BC130C3A1885}" destId="{4C4F5FE7-982E-4BE5-85B7-DFDE48C97E74}" srcOrd="1" destOrd="0" parTransId="{BC38C049-8184-43D3-AFAE-390E81C08854}" sibTransId="{FC37D975-CE8A-4658-B66A-7C6751430801}"/>
    <dgm:cxn modelId="{A6391848-7AF6-4ED8-8DF0-C07DB1FCBF83}" srcId="{4CB8EC03-D1A6-4633-99DA-BC130C3A1885}" destId="{2D8608B3-E5EE-4DA6-9F1D-42C2236DE7D8}" srcOrd="0" destOrd="0" parTransId="{7C20A671-5884-42AC-A1C7-216C4A8A9D9C}" sibTransId="{EDEC60CF-9A9F-4FB0-BDD2-970E224DEE0E}"/>
    <dgm:cxn modelId="{AE9E6B6A-B301-4FCD-9153-C1BF2A38E507}" srcId="{96087376-1EE4-463D-BCDF-F65D26844FCC}" destId="{35B337CE-0ACD-449F-A57D-BF1EE5CD52AF}" srcOrd="1" destOrd="0" parTransId="{5BBD5A7B-DA2D-4AA9-A1C2-6024BA11B611}" sibTransId="{0E4208E1-A013-41E8-9059-773787B258C7}"/>
    <dgm:cxn modelId="{9221FD4D-650B-4A61-87A3-2A08B5369460}" type="presOf" srcId="{86C4F0D0-9016-4C9E-92C0-E92A58D3B6C2}" destId="{77CDEDDF-91BC-4DDC-876A-D7D51A8E074F}" srcOrd="0" destOrd="2" presId="urn:microsoft.com/office/officeart/2005/8/layout/list1"/>
    <dgm:cxn modelId="{37982350-7B99-46F6-821D-BEE376CAC3CF}" type="presOf" srcId="{A6EE3CD5-3537-4755-BC95-DBEA37545D77}" destId="{BE946366-92A4-4C21-A5A8-B782C7607210}" srcOrd="0" destOrd="1" presId="urn:microsoft.com/office/officeart/2005/8/layout/list1"/>
    <dgm:cxn modelId="{8EE6EA7A-D24C-425E-AE1B-CFA9E8EFA11E}" type="presOf" srcId="{35B337CE-0ACD-449F-A57D-BF1EE5CD52AF}" destId="{F4285444-8F89-4BAE-94FE-EDD396A8C249}" srcOrd="0" destOrd="0" presId="urn:microsoft.com/office/officeart/2005/8/layout/list1"/>
    <dgm:cxn modelId="{0B663C7D-D9CF-449A-A050-54DA7FCBD1BB}" srcId="{35B337CE-0ACD-449F-A57D-BF1EE5CD52AF}" destId="{604B9490-0715-478F-8832-E2ACC2E7CC80}" srcOrd="0" destOrd="0" parTransId="{AC9D7F6E-1CD2-47BE-BBC2-24526EABBDFE}" sibTransId="{EB601D4A-3920-4633-AA4C-3EFF2DAFE169}"/>
    <dgm:cxn modelId="{3A1E8382-25C9-4300-9A92-4BBF96515E12}" srcId="{D900045E-E561-4FE2-A66D-92A3903208FD}" destId="{9E1747C6-A575-43EA-B780-25C762F9A98F}" srcOrd="2" destOrd="0" parTransId="{311B5B65-070B-441D-9E36-B7F6279E51CD}" sibTransId="{D9BCA09B-1606-4E05-8BA0-DA2BD90C6C0B}"/>
    <dgm:cxn modelId="{1E87508A-5090-45FE-AE42-1D54F31DC41F}" type="presOf" srcId="{96087376-1EE4-463D-BCDF-F65D26844FCC}" destId="{E46CFC8B-FD29-4F12-B10B-0625B12056CF}" srcOrd="0" destOrd="0" presId="urn:microsoft.com/office/officeart/2005/8/layout/list1"/>
    <dgm:cxn modelId="{CF9ED697-E0F5-4C59-B91A-751B7F0F11B2}" type="presOf" srcId="{C333E7B6-10EF-4D20-BEA6-31351CB0D248}" destId="{BE946366-92A4-4C21-A5A8-B782C7607210}" srcOrd="0" destOrd="2" presId="urn:microsoft.com/office/officeart/2005/8/layout/list1"/>
    <dgm:cxn modelId="{B084D2A3-BBB7-422C-8320-F1B5707B00C5}" srcId="{96087376-1EE4-463D-BCDF-F65D26844FCC}" destId="{4CB8EC03-D1A6-4633-99DA-BC130C3A1885}" srcOrd="2" destOrd="0" parTransId="{EAE1FBCF-20E3-4AB3-A44D-E887CA7E7058}" sibTransId="{C1505514-0766-47F6-957B-E85157889F4A}"/>
    <dgm:cxn modelId="{F5EC05AD-4505-46E8-B03B-BD54CB9DF803}" type="presOf" srcId="{D900045E-E561-4FE2-A66D-92A3903208FD}" destId="{03CCF30C-ED26-40D3-AB9D-E2F81A5B8B98}" srcOrd="1" destOrd="0" presId="urn:microsoft.com/office/officeart/2005/8/layout/list1"/>
    <dgm:cxn modelId="{A7A232C4-DDDD-4FE4-BAAC-A45457B7FDBF}" srcId="{D900045E-E561-4FE2-A66D-92A3903208FD}" destId="{215D731F-2966-4886-B3B7-E4984B8B5231}" srcOrd="0" destOrd="0" parTransId="{38EF783A-AA7A-41C6-87FE-3D905E85FD24}" sibTransId="{93C529F1-31FD-4868-A83B-F074892F3D7A}"/>
    <dgm:cxn modelId="{CF31A5C4-FFD8-471B-88FE-8AC775C00B11}" srcId="{4CB8EC03-D1A6-4633-99DA-BC130C3A1885}" destId="{86C4F0D0-9016-4C9E-92C0-E92A58D3B6C2}" srcOrd="2" destOrd="0" parTransId="{671D258B-322E-42DF-BFD1-31A680999AC7}" sibTransId="{28C07399-7EBD-4D30-931E-B660E19392D7}"/>
    <dgm:cxn modelId="{6B1A0DD4-8FEE-454B-A596-515B1BB8D532}" type="presOf" srcId="{2D8608B3-E5EE-4DA6-9F1D-42C2236DE7D8}" destId="{77CDEDDF-91BC-4DDC-876A-D7D51A8E074F}" srcOrd="0" destOrd="0" presId="urn:microsoft.com/office/officeart/2005/8/layout/list1"/>
    <dgm:cxn modelId="{B82423D8-A994-42A5-A6E8-845801230480}" type="presOf" srcId="{215D731F-2966-4886-B3B7-E4984B8B5231}" destId="{20495165-4AD1-47B9-98E0-EF2A2AD1A5A8}" srcOrd="0" destOrd="0" presId="urn:microsoft.com/office/officeart/2005/8/layout/list1"/>
    <dgm:cxn modelId="{8DC0E1EC-E8B3-4738-8E94-5C04EA8E5E3A}" type="presOf" srcId="{C680C8AF-B5E3-468D-8439-7801BAC71DA8}" destId="{20495165-4AD1-47B9-98E0-EF2A2AD1A5A8}" srcOrd="0" destOrd="1" presId="urn:microsoft.com/office/officeart/2005/8/layout/list1"/>
    <dgm:cxn modelId="{17EDBAF4-4ACF-499C-9FB4-462DCAC873A7}" type="presOf" srcId="{4CB8EC03-D1A6-4633-99DA-BC130C3A1885}" destId="{21A014E8-66AB-4B5D-BD4C-B056BFBFC206}" srcOrd="1" destOrd="0" presId="urn:microsoft.com/office/officeart/2005/8/layout/list1"/>
    <dgm:cxn modelId="{8DA5A4F7-5B1A-44A5-9394-11F780D95543}" srcId="{35B337CE-0ACD-449F-A57D-BF1EE5CD52AF}" destId="{A6EE3CD5-3537-4755-BC95-DBEA37545D77}" srcOrd="1" destOrd="0" parTransId="{5BD9412B-9915-4B99-9DDE-BFE55EE79F36}" sibTransId="{4F99B9C5-424A-4992-854D-E884A2D165F3}"/>
    <dgm:cxn modelId="{D8DCE05C-9C95-4EAF-96D3-1327B3B972ED}" type="presParOf" srcId="{E46CFC8B-FD29-4F12-B10B-0625B12056CF}" destId="{452D5F1C-8333-49B2-9FA2-D4A5596EBF10}" srcOrd="0" destOrd="0" presId="urn:microsoft.com/office/officeart/2005/8/layout/list1"/>
    <dgm:cxn modelId="{0C443B36-B983-4317-919C-061C3C1DC6BB}" type="presParOf" srcId="{452D5F1C-8333-49B2-9FA2-D4A5596EBF10}" destId="{CEBF15AD-710B-444A-B5E9-775FBB5FCE50}" srcOrd="0" destOrd="0" presId="urn:microsoft.com/office/officeart/2005/8/layout/list1"/>
    <dgm:cxn modelId="{47D250AC-DA97-4C62-9BBD-43CED8D8FE5C}" type="presParOf" srcId="{452D5F1C-8333-49B2-9FA2-D4A5596EBF10}" destId="{03CCF30C-ED26-40D3-AB9D-E2F81A5B8B98}" srcOrd="1" destOrd="0" presId="urn:microsoft.com/office/officeart/2005/8/layout/list1"/>
    <dgm:cxn modelId="{88A75B31-4022-4AD5-9329-89B2D742A5A9}" type="presParOf" srcId="{E46CFC8B-FD29-4F12-B10B-0625B12056CF}" destId="{C078C599-13E2-44FA-AF99-F41D5755BD1D}" srcOrd="1" destOrd="0" presId="urn:microsoft.com/office/officeart/2005/8/layout/list1"/>
    <dgm:cxn modelId="{24A6AFD2-2A36-494A-AEA2-C939CCDDDFEE}" type="presParOf" srcId="{E46CFC8B-FD29-4F12-B10B-0625B12056CF}" destId="{20495165-4AD1-47B9-98E0-EF2A2AD1A5A8}" srcOrd="2" destOrd="0" presId="urn:microsoft.com/office/officeart/2005/8/layout/list1"/>
    <dgm:cxn modelId="{19FD50E5-0B02-4026-AC22-34F2DC53975D}" type="presParOf" srcId="{E46CFC8B-FD29-4F12-B10B-0625B12056CF}" destId="{25109ACE-CC8B-45CD-AD7B-BE5369AF0B8F}" srcOrd="3" destOrd="0" presId="urn:microsoft.com/office/officeart/2005/8/layout/list1"/>
    <dgm:cxn modelId="{8808BE06-B32D-4941-A16E-83A163645833}" type="presParOf" srcId="{E46CFC8B-FD29-4F12-B10B-0625B12056CF}" destId="{EC2C7E81-143D-4827-B2F2-827873772B33}" srcOrd="4" destOrd="0" presId="urn:microsoft.com/office/officeart/2005/8/layout/list1"/>
    <dgm:cxn modelId="{8AB21EB8-8EDB-4369-9063-713BAA121EA9}" type="presParOf" srcId="{EC2C7E81-143D-4827-B2F2-827873772B33}" destId="{F4285444-8F89-4BAE-94FE-EDD396A8C249}" srcOrd="0" destOrd="0" presId="urn:microsoft.com/office/officeart/2005/8/layout/list1"/>
    <dgm:cxn modelId="{91E67879-5B23-457D-9CFD-980D54420B3C}" type="presParOf" srcId="{EC2C7E81-143D-4827-B2F2-827873772B33}" destId="{48DEBE09-6FFF-47B6-B55F-F933DCACF452}" srcOrd="1" destOrd="0" presId="urn:microsoft.com/office/officeart/2005/8/layout/list1"/>
    <dgm:cxn modelId="{A8ABC518-5D76-4489-A608-9DC783FE768D}" type="presParOf" srcId="{E46CFC8B-FD29-4F12-B10B-0625B12056CF}" destId="{8220CA4B-4F0B-47AA-B07B-528CE553B65C}" srcOrd="5" destOrd="0" presId="urn:microsoft.com/office/officeart/2005/8/layout/list1"/>
    <dgm:cxn modelId="{E0C14782-123E-41F5-9F27-7C69887DD66B}" type="presParOf" srcId="{E46CFC8B-FD29-4F12-B10B-0625B12056CF}" destId="{BE946366-92A4-4C21-A5A8-B782C7607210}" srcOrd="6" destOrd="0" presId="urn:microsoft.com/office/officeart/2005/8/layout/list1"/>
    <dgm:cxn modelId="{963A6F88-1A64-4218-B717-0F3D669E1255}" type="presParOf" srcId="{E46CFC8B-FD29-4F12-B10B-0625B12056CF}" destId="{3CE47765-0379-42F3-8BBE-B848DD3F9B3B}" srcOrd="7" destOrd="0" presId="urn:microsoft.com/office/officeart/2005/8/layout/list1"/>
    <dgm:cxn modelId="{C39FA7E0-BFA8-4B61-8C67-1C30FD22A854}" type="presParOf" srcId="{E46CFC8B-FD29-4F12-B10B-0625B12056CF}" destId="{80B063A0-1286-4F46-AF82-8EE00C3B548D}" srcOrd="8" destOrd="0" presId="urn:microsoft.com/office/officeart/2005/8/layout/list1"/>
    <dgm:cxn modelId="{C7D5EE3C-CC81-47BF-8070-3888257FBBB9}" type="presParOf" srcId="{80B063A0-1286-4F46-AF82-8EE00C3B548D}" destId="{EF7452B4-2B87-408A-B997-E550424BBF35}" srcOrd="0" destOrd="0" presId="urn:microsoft.com/office/officeart/2005/8/layout/list1"/>
    <dgm:cxn modelId="{858755A8-29D6-49D2-BD12-F7980CF85F5D}" type="presParOf" srcId="{80B063A0-1286-4F46-AF82-8EE00C3B548D}" destId="{21A014E8-66AB-4B5D-BD4C-B056BFBFC206}" srcOrd="1" destOrd="0" presId="urn:microsoft.com/office/officeart/2005/8/layout/list1"/>
    <dgm:cxn modelId="{1B895E01-0299-468A-BFA6-13EDA7233C0E}" type="presParOf" srcId="{E46CFC8B-FD29-4F12-B10B-0625B12056CF}" destId="{2C9A14DD-B861-4721-B738-F93616C5D201}" srcOrd="9" destOrd="0" presId="urn:microsoft.com/office/officeart/2005/8/layout/list1"/>
    <dgm:cxn modelId="{7198AE78-69BC-4BD9-AE7E-283C23B0A2FC}" type="presParOf" srcId="{E46CFC8B-FD29-4F12-B10B-0625B12056CF}" destId="{77CDEDDF-91BC-4DDC-876A-D7D51A8E07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1557D6-2C81-4C5F-ACFF-322496916A6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44801-E56B-4557-ACDA-1D9D1C253461}">
      <dgm:prSet phldrT="[Text]"/>
      <dgm:spPr/>
      <dgm:t>
        <a:bodyPr/>
        <a:lstStyle/>
        <a:p>
          <a:r>
            <a:rPr lang="en-US" dirty="0" err="1"/>
            <a:t>Microshield</a:t>
          </a:r>
          <a:r>
            <a:rPr lang="en-US" dirty="0"/>
            <a:t> CPR Mask</a:t>
          </a:r>
        </a:p>
      </dgm:t>
    </dgm:pt>
    <dgm:pt modelId="{DBE7843A-9097-4F49-AB24-C455A5A45AF9}" type="parTrans" cxnId="{5E4EE7B7-32E4-4C34-B14D-3F53C5ADDEE6}">
      <dgm:prSet/>
      <dgm:spPr/>
      <dgm:t>
        <a:bodyPr/>
        <a:lstStyle/>
        <a:p>
          <a:endParaRPr lang="en-US"/>
        </a:p>
      </dgm:t>
    </dgm:pt>
    <dgm:pt modelId="{FA31DBD4-24A0-4FFC-86F6-F04685D90D12}" type="sibTrans" cxnId="{5E4EE7B7-32E4-4C34-B14D-3F53C5ADDEE6}">
      <dgm:prSet/>
      <dgm:spPr/>
      <dgm:t>
        <a:bodyPr/>
        <a:lstStyle/>
        <a:p>
          <a:endParaRPr lang="en-US"/>
        </a:p>
      </dgm:t>
    </dgm:pt>
    <dgm:pt modelId="{188580EF-6C39-4B67-9F8B-2988706B8744}">
      <dgm:prSet phldrT="[Text]"/>
      <dgm:spPr/>
      <dgm:t>
        <a:bodyPr/>
        <a:lstStyle/>
        <a:p>
          <a:r>
            <a:rPr lang="en-US" dirty="0"/>
            <a:t>Pocket CPR Mask</a:t>
          </a:r>
        </a:p>
      </dgm:t>
    </dgm:pt>
    <dgm:pt modelId="{3E2D8F26-E177-4D78-9D93-DD5985BF6689}" type="parTrans" cxnId="{C7B8408E-DB64-4E33-B949-6641EE3C9EA0}">
      <dgm:prSet/>
      <dgm:spPr/>
      <dgm:t>
        <a:bodyPr/>
        <a:lstStyle/>
        <a:p>
          <a:endParaRPr lang="en-US"/>
        </a:p>
      </dgm:t>
    </dgm:pt>
    <dgm:pt modelId="{9F4B939E-60D7-4BD4-8E3D-166BBB668B47}" type="sibTrans" cxnId="{C7B8408E-DB64-4E33-B949-6641EE3C9EA0}">
      <dgm:prSet/>
      <dgm:spPr/>
      <dgm:t>
        <a:bodyPr/>
        <a:lstStyle/>
        <a:p>
          <a:endParaRPr lang="en-US"/>
        </a:p>
      </dgm:t>
    </dgm:pt>
    <dgm:pt modelId="{CE706158-4598-4FFE-8A23-F15623E0BAD7}">
      <dgm:prSet phldrT="[Text]"/>
      <dgm:spPr/>
      <dgm:t>
        <a:bodyPr/>
        <a:lstStyle/>
        <a:p>
          <a:r>
            <a:rPr lang="en-US" dirty="0"/>
            <a:t>Wallet First Aid Kit</a:t>
          </a:r>
        </a:p>
      </dgm:t>
    </dgm:pt>
    <dgm:pt modelId="{DC853DAC-654E-497A-84CD-E0E7C720BEDF}" type="parTrans" cxnId="{41E8325F-CEC6-4985-99F0-67E58262653E}">
      <dgm:prSet/>
      <dgm:spPr/>
      <dgm:t>
        <a:bodyPr/>
        <a:lstStyle/>
        <a:p>
          <a:endParaRPr lang="en-US"/>
        </a:p>
      </dgm:t>
    </dgm:pt>
    <dgm:pt modelId="{B5A1E0D1-8815-47A5-A911-A759BF967164}" type="sibTrans" cxnId="{41E8325F-CEC6-4985-99F0-67E58262653E}">
      <dgm:prSet/>
      <dgm:spPr/>
      <dgm:t>
        <a:bodyPr/>
        <a:lstStyle/>
        <a:p>
          <a:endParaRPr lang="en-US"/>
        </a:p>
      </dgm:t>
    </dgm:pt>
    <dgm:pt modelId="{60E1BCA9-A694-4F5A-BE74-E218B802F5FF}">
      <dgm:prSet/>
      <dgm:spPr/>
      <dgm:t>
        <a:bodyPr/>
        <a:lstStyle/>
        <a:p>
          <a:r>
            <a:rPr lang="en-US" dirty="0"/>
            <a:t>HOME AED</a:t>
          </a:r>
        </a:p>
      </dgm:t>
    </dgm:pt>
    <dgm:pt modelId="{BE5EB74A-F12A-424F-AD92-E1280657B12D}" type="parTrans" cxnId="{55A202B6-070D-4B87-A4E7-CA0956DC850A}">
      <dgm:prSet/>
      <dgm:spPr/>
      <dgm:t>
        <a:bodyPr/>
        <a:lstStyle/>
        <a:p>
          <a:endParaRPr lang="en-US"/>
        </a:p>
      </dgm:t>
    </dgm:pt>
    <dgm:pt modelId="{75414E61-5988-4A09-8174-43CB1936D54E}" type="sibTrans" cxnId="{55A202B6-070D-4B87-A4E7-CA0956DC850A}">
      <dgm:prSet/>
      <dgm:spPr/>
      <dgm:t>
        <a:bodyPr/>
        <a:lstStyle/>
        <a:p>
          <a:endParaRPr lang="en-US"/>
        </a:p>
      </dgm:t>
    </dgm:pt>
    <dgm:pt modelId="{9EC0FE38-CFC2-44C2-84E3-3D23BEF82502}">
      <dgm:prSet/>
      <dgm:spPr/>
      <dgm:t>
        <a:bodyPr/>
        <a:lstStyle/>
        <a:p>
          <a:r>
            <a:rPr lang="en-US" dirty="0"/>
            <a:t>Pads and Batteries</a:t>
          </a:r>
        </a:p>
      </dgm:t>
    </dgm:pt>
    <dgm:pt modelId="{2DC50844-78CC-48BE-9901-D89B93217F18}" type="parTrans" cxnId="{2D5922ED-AC97-45C9-8A7D-91A2D7CCD12B}">
      <dgm:prSet/>
      <dgm:spPr/>
      <dgm:t>
        <a:bodyPr/>
        <a:lstStyle/>
        <a:p>
          <a:endParaRPr lang="en-US"/>
        </a:p>
      </dgm:t>
    </dgm:pt>
    <dgm:pt modelId="{70DBAFFD-037F-4BEB-BFBF-2EBE1F435349}" type="sibTrans" cxnId="{2D5922ED-AC97-45C9-8A7D-91A2D7CCD12B}">
      <dgm:prSet/>
      <dgm:spPr/>
      <dgm:t>
        <a:bodyPr/>
        <a:lstStyle/>
        <a:p>
          <a:endParaRPr lang="en-US"/>
        </a:p>
      </dgm:t>
    </dgm:pt>
    <dgm:pt modelId="{5BF6B7E4-B842-4782-AB4A-3620ADF75425}">
      <dgm:prSet/>
      <dgm:spPr/>
      <dgm:t>
        <a:bodyPr/>
        <a:lstStyle/>
        <a:p>
          <a:r>
            <a:rPr lang="en-US" dirty="0"/>
            <a:t>Wall Cabinet</a:t>
          </a:r>
        </a:p>
      </dgm:t>
    </dgm:pt>
    <dgm:pt modelId="{981CF823-F915-48CB-A646-688B726ED57C}" type="parTrans" cxnId="{5B573147-1AF9-4810-AF97-3CBC6BA8A557}">
      <dgm:prSet/>
      <dgm:spPr/>
      <dgm:t>
        <a:bodyPr/>
        <a:lstStyle/>
        <a:p>
          <a:endParaRPr lang="en-US"/>
        </a:p>
      </dgm:t>
    </dgm:pt>
    <dgm:pt modelId="{CA2E63FF-EFD3-4C89-9AF3-57C8E26F00D6}" type="sibTrans" cxnId="{5B573147-1AF9-4810-AF97-3CBC6BA8A557}">
      <dgm:prSet/>
      <dgm:spPr/>
      <dgm:t>
        <a:bodyPr/>
        <a:lstStyle/>
        <a:p>
          <a:endParaRPr lang="en-US"/>
        </a:p>
      </dgm:t>
    </dgm:pt>
    <dgm:pt modelId="{A9C46DBB-FB63-4843-A08E-1AC4B128297B}">
      <dgm:prSet/>
      <dgm:spPr/>
      <dgm:t>
        <a:bodyPr/>
        <a:lstStyle/>
        <a:p>
          <a:r>
            <a:rPr lang="en-US" dirty="0"/>
            <a:t>AED Signage</a:t>
          </a:r>
        </a:p>
      </dgm:t>
    </dgm:pt>
    <dgm:pt modelId="{037AEF56-6487-4E0F-9B63-5FD1B225782D}" type="parTrans" cxnId="{37B12280-D52F-489D-A9BD-102EA3463548}">
      <dgm:prSet/>
      <dgm:spPr/>
      <dgm:t>
        <a:bodyPr/>
        <a:lstStyle/>
        <a:p>
          <a:endParaRPr lang="en-US"/>
        </a:p>
      </dgm:t>
    </dgm:pt>
    <dgm:pt modelId="{207C4115-630F-42E3-B0EC-F7CEB07E47A2}" type="sibTrans" cxnId="{37B12280-D52F-489D-A9BD-102EA3463548}">
      <dgm:prSet/>
      <dgm:spPr/>
      <dgm:t>
        <a:bodyPr/>
        <a:lstStyle/>
        <a:p>
          <a:endParaRPr lang="en-US"/>
        </a:p>
      </dgm:t>
    </dgm:pt>
    <dgm:pt modelId="{BC8DFDA9-7E37-49D2-B73E-0BC193299AF0}">
      <dgm:prSet/>
      <dgm:spPr/>
      <dgm:t>
        <a:bodyPr/>
        <a:lstStyle/>
        <a:p>
          <a:r>
            <a:rPr lang="en-US" dirty="0"/>
            <a:t>Fast Response Kit</a:t>
          </a:r>
        </a:p>
      </dgm:t>
    </dgm:pt>
    <dgm:pt modelId="{C076AFE0-0246-4014-A206-DA095C30EC9D}" type="parTrans" cxnId="{D247FB53-A6A1-4F3F-9782-903F739A56A6}">
      <dgm:prSet/>
      <dgm:spPr/>
      <dgm:t>
        <a:bodyPr/>
        <a:lstStyle/>
        <a:p>
          <a:endParaRPr lang="en-US"/>
        </a:p>
      </dgm:t>
    </dgm:pt>
    <dgm:pt modelId="{048FD39C-5938-4BA9-A029-7E8395AC56F7}" type="sibTrans" cxnId="{D247FB53-A6A1-4F3F-9782-903F739A56A6}">
      <dgm:prSet/>
      <dgm:spPr/>
      <dgm:t>
        <a:bodyPr/>
        <a:lstStyle/>
        <a:p>
          <a:endParaRPr lang="en-US"/>
        </a:p>
      </dgm:t>
    </dgm:pt>
    <dgm:pt modelId="{994C8776-A0BD-46EB-8642-A700C367C7C0}" type="pres">
      <dgm:prSet presAssocID="{791557D6-2C81-4C5F-ACFF-322496916A6C}" presName="Name0" presStyleCnt="0">
        <dgm:presLayoutVars>
          <dgm:dir/>
          <dgm:resizeHandles val="exact"/>
        </dgm:presLayoutVars>
      </dgm:prSet>
      <dgm:spPr/>
    </dgm:pt>
    <dgm:pt modelId="{4C461BBB-8A24-4DC8-A17A-43DCC007760B}" type="pres">
      <dgm:prSet presAssocID="{60E1BCA9-A694-4F5A-BE74-E218B802F5FF}" presName="composite" presStyleCnt="0"/>
      <dgm:spPr/>
    </dgm:pt>
    <dgm:pt modelId="{374BCEE5-7A67-4CDE-8796-01A0A6575BAB}" type="pres">
      <dgm:prSet presAssocID="{60E1BCA9-A694-4F5A-BE74-E218B802F5FF}" presName="rect1" presStyleLbl="b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0204705-2D21-4E77-9C17-424F9A4238D3}" type="pres">
      <dgm:prSet presAssocID="{60E1BCA9-A694-4F5A-BE74-E218B802F5FF}" presName="wedgeRectCallout1" presStyleLbl="node1" presStyleIdx="0" presStyleCnt="8">
        <dgm:presLayoutVars>
          <dgm:bulletEnabled val="1"/>
        </dgm:presLayoutVars>
      </dgm:prSet>
      <dgm:spPr/>
    </dgm:pt>
    <dgm:pt modelId="{84E953D7-78B9-4CD8-9A6D-CDA48843E602}" type="pres">
      <dgm:prSet presAssocID="{75414E61-5988-4A09-8174-43CB1936D54E}" presName="sibTrans" presStyleCnt="0"/>
      <dgm:spPr/>
    </dgm:pt>
    <dgm:pt modelId="{D764B449-8690-4389-9B80-218C36B99D3B}" type="pres">
      <dgm:prSet presAssocID="{9EC0FE38-CFC2-44C2-84E3-3D23BEF82502}" presName="composite" presStyleCnt="0"/>
      <dgm:spPr/>
    </dgm:pt>
    <dgm:pt modelId="{A732F9DE-ADC7-46FC-9E41-B9339B777104}" type="pres">
      <dgm:prSet presAssocID="{9EC0FE38-CFC2-44C2-84E3-3D23BEF82502}" presName="rect1" presStyleLbl="b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9319CFB-AF6A-4F29-BB98-721724EA5674}" type="pres">
      <dgm:prSet presAssocID="{9EC0FE38-CFC2-44C2-84E3-3D23BEF82502}" presName="wedgeRectCallout1" presStyleLbl="node1" presStyleIdx="1" presStyleCnt="8">
        <dgm:presLayoutVars>
          <dgm:bulletEnabled val="1"/>
        </dgm:presLayoutVars>
      </dgm:prSet>
      <dgm:spPr/>
    </dgm:pt>
    <dgm:pt modelId="{DDBA80A9-3849-4EA4-AEDC-04144B1B94F9}" type="pres">
      <dgm:prSet presAssocID="{70DBAFFD-037F-4BEB-BFBF-2EBE1F435349}" presName="sibTrans" presStyleCnt="0"/>
      <dgm:spPr/>
    </dgm:pt>
    <dgm:pt modelId="{44BAD3FB-451F-4987-ABC3-8537A54FE841}" type="pres">
      <dgm:prSet presAssocID="{5BF6B7E4-B842-4782-AB4A-3620ADF75425}" presName="composite" presStyleCnt="0"/>
      <dgm:spPr/>
    </dgm:pt>
    <dgm:pt modelId="{6F82BE45-03E1-4469-BBF5-FD3C59754FC7}" type="pres">
      <dgm:prSet presAssocID="{5BF6B7E4-B842-4782-AB4A-3620ADF75425}" presName="rect1" presStyleLbl="b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C3D9242-3A3F-459C-ACD7-727457469F00}" type="pres">
      <dgm:prSet presAssocID="{5BF6B7E4-B842-4782-AB4A-3620ADF75425}" presName="wedgeRectCallout1" presStyleLbl="node1" presStyleIdx="2" presStyleCnt="8">
        <dgm:presLayoutVars>
          <dgm:bulletEnabled val="1"/>
        </dgm:presLayoutVars>
      </dgm:prSet>
      <dgm:spPr/>
    </dgm:pt>
    <dgm:pt modelId="{8BA2385A-7521-424F-BC8A-569854E46A67}" type="pres">
      <dgm:prSet presAssocID="{CA2E63FF-EFD3-4C89-9AF3-57C8E26F00D6}" presName="sibTrans" presStyleCnt="0"/>
      <dgm:spPr/>
    </dgm:pt>
    <dgm:pt modelId="{6ABBE18D-A385-4E8F-8CF4-743167B222CD}" type="pres">
      <dgm:prSet presAssocID="{BC8DFDA9-7E37-49D2-B73E-0BC193299AF0}" presName="composite" presStyleCnt="0"/>
      <dgm:spPr/>
    </dgm:pt>
    <dgm:pt modelId="{78D71FDF-71CB-4C13-905E-9A281AE9E9CC}" type="pres">
      <dgm:prSet presAssocID="{BC8DFDA9-7E37-49D2-B73E-0BC193299AF0}" presName="rect1" presStyleLbl="b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EBAA4C3-9ACD-4ED2-AA93-098EE3D6ADAC}" type="pres">
      <dgm:prSet presAssocID="{BC8DFDA9-7E37-49D2-B73E-0BC193299AF0}" presName="wedgeRectCallout1" presStyleLbl="node1" presStyleIdx="3" presStyleCnt="8">
        <dgm:presLayoutVars>
          <dgm:bulletEnabled val="1"/>
        </dgm:presLayoutVars>
      </dgm:prSet>
      <dgm:spPr/>
    </dgm:pt>
    <dgm:pt modelId="{6EE697EB-925C-4F59-9E63-77274139EC85}" type="pres">
      <dgm:prSet presAssocID="{048FD39C-5938-4BA9-A029-7E8395AC56F7}" presName="sibTrans" presStyleCnt="0"/>
      <dgm:spPr/>
    </dgm:pt>
    <dgm:pt modelId="{712C6F2E-395E-4034-BAA9-826B988ECC7B}" type="pres">
      <dgm:prSet presAssocID="{A9C46DBB-FB63-4843-A08E-1AC4B128297B}" presName="composite" presStyleCnt="0"/>
      <dgm:spPr/>
    </dgm:pt>
    <dgm:pt modelId="{C2D1B300-DA8F-4CEE-A3E4-5B12E6F3FF0A}" type="pres">
      <dgm:prSet presAssocID="{A9C46DBB-FB63-4843-A08E-1AC4B128297B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206EF394-1A3C-4290-AFBA-B024BDD1E218}" type="pres">
      <dgm:prSet presAssocID="{A9C46DBB-FB63-4843-A08E-1AC4B128297B}" presName="wedgeRectCallout1" presStyleLbl="node1" presStyleIdx="4" presStyleCnt="8">
        <dgm:presLayoutVars>
          <dgm:bulletEnabled val="1"/>
        </dgm:presLayoutVars>
      </dgm:prSet>
      <dgm:spPr/>
    </dgm:pt>
    <dgm:pt modelId="{96CC79F4-BCF2-46B2-B2A2-C507FB762542}" type="pres">
      <dgm:prSet presAssocID="{207C4115-630F-42E3-B0EC-F7CEB07E47A2}" presName="sibTrans" presStyleCnt="0"/>
      <dgm:spPr/>
    </dgm:pt>
    <dgm:pt modelId="{925CDE3D-861F-4DF8-BF50-0B7D437F43F7}" type="pres">
      <dgm:prSet presAssocID="{188580EF-6C39-4B67-9F8B-2988706B8744}" presName="composite" presStyleCnt="0"/>
      <dgm:spPr/>
    </dgm:pt>
    <dgm:pt modelId="{EBA007EC-76F1-48B2-9114-962F733F75B0}" type="pres">
      <dgm:prSet presAssocID="{188580EF-6C39-4B67-9F8B-2988706B8744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9F38EE2-C04D-4B97-8902-355E6173816B}" type="pres">
      <dgm:prSet presAssocID="{188580EF-6C39-4B67-9F8B-2988706B8744}" presName="wedgeRectCallout1" presStyleLbl="node1" presStyleIdx="5" presStyleCnt="8">
        <dgm:presLayoutVars>
          <dgm:bulletEnabled val="1"/>
        </dgm:presLayoutVars>
      </dgm:prSet>
      <dgm:spPr/>
    </dgm:pt>
    <dgm:pt modelId="{CFC8401D-0BA7-467D-BD37-7F03351BF3F9}" type="pres">
      <dgm:prSet presAssocID="{9F4B939E-60D7-4BD4-8E3D-166BBB668B47}" presName="sibTrans" presStyleCnt="0"/>
      <dgm:spPr/>
    </dgm:pt>
    <dgm:pt modelId="{14F08324-168E-4C2E-A6D6-8BFB37ABD90F}" type="pres">
      <dgm:prSet presAssocID="{57344801-E56B-4557-ACDA-1D9D1C253461}" presName="composite" presStyleCnt="0"/>
      <dgm:spPr/>
    </dgm:pt>
    <dgm:pt modelId="{BBB1489F-EAAA-4EEE-AD6E-DF25CE9CC6B7}" type="pres">
      <dgm:prSet presAssocID="{57344801-E56B-4557-ACDA-1D9D1C253461}" presName="rect1" presStyleLbl="b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E7F16F5C-DEF9-4CDC-9710-4685253DD37C}" type="pres">
      <dgm:prSet presAssocID="{57344801-E56B-4557-ACDA-1D9D1C253461}" presName="wedgeRectCallout1" presStyleLbl="node1" presStyleIdx="6" presStyleCnt="8">
        <dgm:presLayoutVars>
          <dgm:bulletEnabled val="1"/>
        </dgm:presLayoutVars>
      </dgm:prSet>
      <dgm:spPr/>
    </dgm:pt>
    <dgm:pt modelId="{ACADCB44-121F-4FE4-9CBB-F5FF2DD8E040}" type="pres">
      <dgm:prSet presAssocID="{FA31DBD4-24A0-4FFC-86F6-F04685D90D12}" presName="sibTrans" presStyleCnt="0"/>
      <dgm:spPr/>
    </dgm:pt>
    <dgm:pt modelId="{F3C766D3-45DA-46B2-9E50-27DE728B0197}" type="pres">
      <dgm:prSet presAssocID="{CE706158-4598-4FFE-8A23-F15623E0BAD7}" presName="composite" presStyleCnt="0"/>
      <dgm:spPr/>
    </dgm:pt>
    <dgm:pt modelId="{C39ED76E-3B0F-4295-ADAC-06AE1D999754}" type="pres">
      <dgm:prSet presAssocID="{CE706158-4598-4FFE-8A23-F15623E0BAD7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0190908-E31C-4EB1-8ACA-C5F97222FA16}" type="pres">
      <dgm:prSet presAssocID="{CE706158-4598-4FFE-8A23-F15623E0BAD7}" presName="wedgeRectCallout1" presStyleLbl="node1" presStyleIdx="7" presStyleCnt="8">
        <dgm:presLayoutVars>
          <dgm:bulletEnabled val="1"/>
        </dgm:presLayoutVars>
      </dgm:prSet>
      <dgm:spPr/>
    </dgm:pt>
  </dgm:ptLst>
  <dgm:cxnLst>
    <dgm:cxn modelId="{41E8325F-CEC6-4985-99F0-67E58262653E}" srcId="{791557D6-2C81-4C5F-ACFF-322496916A6C}" destId="{CE706158-4598-4FFE-8A23-F15623E0BAD7}" srcOrd="7" destOrd="0" parTransId="{DC853DAC-654E-497A-84CD-E0E7C720BEDF}" sibTransId="{B5A1E0D1-8815-47A5-A911-A759BF967164}"/>
    <dgm:cxn modelId="{994EE764-4663-43B5-A0A9-FDF516789843}" type="presOf" srcId="{A9C46DBB-FB63-4843-A08E-1AC4B128297B}" destId="{206EF394-1A3C-4290-AFBA-B024BDD1E218}" srcOrd="0" destOrd="0" presId="urn:microsoft.com/office/officeart/2008/layout/BendingPictureCaptionList"/>
    <dgm:cxn modelId="{5B573147-1AF9-4810-AF97-3CBC6BA8A557}" srcId="{791557D6-2C81-4C5F-ACFF-322496916A6C}" destId="{5BF6B7E4-B842-4782-AB4A-3620ADF75425}" srcOrd="2" destOrd="0" parTransId="{981CF823-F915-48CB-A646-688B726ED57C}" sibTransId="{CA2E63FF-EFD3-4C89-9AF3-57C8E26F00D6}"/>
    <dgm:cxn modelId="{D247FB53-A6A1-4F3F-9782-903F739A56A6}" srcId="{791557D6-2C81-4C5F-ACFF-322496916A6C}" destId="{BC8DFDA9-7E37-49D2-B73E-0BC193299AF0}" srcOrd="3" destOrd="0" parTransId="{C076AFE0-0246-4014-A206-DA095C30EC9D}" sibTransId="{048FD39C-5938-4BA9-A029-7E8395AC56F7}"/>
    <dgm:cxn modelId="{F5517F76-3584-4DE0-B317-A0EF5C27D66D}" type="presOf" srcId="{CE706158-4598-4FFE-8A23-F15623E0BAD7}" destId="{30190908-E31C-4EB1-8ACA-C5F97222FA16}" srcOrd="0" destOrd="0" presId="urn:microsoft.com/office/officeart/2008/layout/BendingPictureCaptionList"/>
    <dgm:cxn modelId="{37B12280-D52F-489D-A9BD-102EA3463548}" srcId="{791557D6-2C81-4C5F-ACFF-322496916A6C}" destId="{A9C46DBB-FB63-4843-A08E-1AC4B128297B}" srcOrd="4" destOrd="0" parTransId="{037AEF56-6487-4E0F-9B63-5FD1B225782D}" sibTransId="{207C4115-630F-42E3-B0EC-F7CEB07E47A2}"/>
    <dgm:cxn modelId="{C7B8408E-DB64-4E33-B949-6641EE3C9EA0}" srcId="{791557D6-2C81-4C5F-ACFF-322496916A6C}" destId="{188580EF-6C39-4B67-9F8B-2988706B8744}" srcOrd="5" destOrd="0" parTransId="{3E2D8F26-E177-4D78-9D93-DD5985BF6689}" sibTransId="{9F4B939E-60D7-4BD4-8E3D-166BBB668B47}"/>
    <dgm:cxn modelId="{8D4E2E9B-B0CD-48EC-91DF-4D7B7B7DC2DE}" type="presOf" srcId="{188580EF-6C39-4B67-9F8B-2988706B8744}" destId="{E9F38EE2-C04D-4B97-8902-355E6173816B}" srcOrd="0" destOrd="0" presId="urn:microsoft.com/office/officeart/2008/layout/BendingPictureCaptionList"/>
    <dgm:cxn modelId="{96DD46A9-567E-4EEA-A047-143C45457DE1}" type="presOf" srcId="{5BF6B7E4-B842-4782-AB4A-3620ADF75425}" destId="{AC3D9242-3A3F-459C-ACD7-727457469F00}" srcOrd="0" destOrd="0" presId="urn:microsoft.com/office/officeart/2008/layout/BendingPictureCaptionList"/>
    <dgm:cxn modelId="{548E4EAB-E2BB-4038-802C-EF98E066679C}" type="presOf" srcId="{60E1BCA9-A694-4F5A-BE74-E218B802F5FF}" destId="{F0204705-2D21-4E77-9C17-424F9A4238D3}" srcOrd="0" destOrd="0" presId="urn:microsoft.com/office/officeart/2008/layout/BendingPictureCaptionList"/>
    <dgm:cxn modelId="{55A202B6-070D-4B87-A4E7-CA0956DC850A}" srcId="{791557D6-2C81-4C5F-ACFF-322496916A6C}" destId="{60E1BCA9-A694-4F5A-BE74-E218B802F5FF}" srcOrd="0" destOrd="0" parTransId="{BE5EB74A-F12A-424F-AD92-E1280657B12D}" sibTransId="{75414E61-5988-4A09-8174-43CB1936D54E}"/>
    <dgm:cxn modelId="{5E4EE7B7-32E4-4C34-B14D-3F53C5ADDEE6}" srcId="{791557D6-2C81-4C5F-ACFF-322496916A6C}" destId="{57344801-E56B-4557-ACDA-1D9D1C253461}" srcOrd="6" destOrd="0" parTransId="{DBE7843A-9097-4F49-AB24-C455A5A45AF9}" sibTransId="{FA31DBD4-24A0-4FFC-86F6-F04685D90D12}"/>
    <dgm:cxn modelId="{2190B5BB-971B-42F1-98B0-290586DB442D}" type="presOf" srcId="{BC8DFDA9-7E37-49D2-B73E-0BC193299AF0}" destId="{3EBAA4C3-9ACD-4ED2-AA93-098EE3D6ADAC}" srcOrd="0" destOrd="0" presId="urn:microsoft.com/office/officeart/2008/layout/BendingPictureCaptionList"/>
    <dgm:cxn modelId="{C82256CE-7DAE-4BD5-A993-3EC2F54C8444}" type="presOf" srcId="{57344801-E56B-4557-ACDA-1D9D1C253461}" destId="{E7F16F5C-DEF9-4CDC-9710-4685253DD37C}" srcOrd="0" destOrd="0" presId="urn:microsoft.com/office/officeart/2008/layout/BendingPictureCaptionList"/>
    <dgm:cxn modelId="{2673CBE4-4ECC-4DEE-964D-95D27B7259B3}" type="presOf" srcId="{791557D6-2C81-4C5F-ACFF-322496916A6C}" destId="{994C8776-A0BD-46EB-8642-A700C367C7C0}" srcOrd="0" destOrd="0" presId="urn:microsoft.com/office/officeart/2008/layout/BendingPictureCaptionList"/>
    <dgm:cxn modelId="{FBDAA1EA-889F-4CC2-96AE-5D3B1E1A9C7B}" type="presOf" srcId="{9EC0FE38-CFC2-44C2-84E3-3D23BEF82502}" destId="{B9319CFB-AF6A-4F29-BB98-721724EA5674}" srcOrd="0" destOrd="0" presId="urn:microsoft.com/office/officeart/2008/layout/BendingPictureCaptionList"/>
    <dgm:cxn modelId="{2D5922ED-AC97-45C9-8A7D-91A2D7CCD12B}" srcId="{791557D6-2C81-4C5F-ACFF-322496916A6C}" destId="{9EC0FE38-CFC2-44C2-84E3-3D23BEF82502}" srcOrd="1" destOrd="0" parTransId="{2DC50844-78CC-48BE-9901-D89B93217F18}" sibTransId="{70DBAFFD-037F-4BEB-BFBF-2EBE1F435349}"/>
    <dgm:cxn modelId="{FFEC7DE6-DA3F-489E-8F18-C0F36CEF609B}" type="presParOf" srcId="{994C8776-A0BD-46EB-8642-A700C367C7C0}" destId="{4C461BBB-8A24-4DC8-A17A-43DCC007760B}" srcOrd="0" destOrd="0" presId="urn:microsoft.com/office/officeart/2008/layout/BendingPictureCaptionList"/>
    <dgm:cxn modelId="{384C5BD4-5E09-4033-B5B9-0CC9D8D93791}" type="presParOf" srcId="{4C461BBB-8A24-4DC8-A17A-43DCC007760B}" destId="{374BCEE5-7A67-4CDE-8796-01A0A6575BAB}" srcOrd="0" destOrd="0" presId="urn:microsoft.com/office/officeart/2008/layout/BendingPictureCaptionList"/>
    <dgm:cxn modelId="{DCB9599B-4321-45E4-B621-D3A83ACE3EC9}" type="presParOf" srcId="{4C461BBB-8A24-4DC8-A17A-43DCC007760B}" destId="{F0204705-2D21-4E77-9C17-424F9A4238D3}" srcOrd="1" destOrd="0" presId="urn:microsoft.com/office/officeart/2008/layout/BendingPictureCaptionList"/>
    <dgm:cxn modelId="{32F007CA-1D9E-42B3-842B-417F13AA38E2}" type="presParOf" srcId="{994C8776-A0BD-46EB-8642-A700C367C7C0}" destId="{84E953D7-78B9-4CD8-9A6D-CDA48843E602}" srcOrd="1" destOrd="0" presId="urn:microsoft.com/office/officeart/2008/layout/BendingPictureCaptionList"/>
    <dgm:cxn modelId="{C0985CB8-B6C3-4689-82DB-5ADDFEBA2EC4}" type="presParOf" srcId="{994C8776-A0BD-46EB-8642-A700C367C7C0}" destId="{D764B449-8690-4389-9B80-218C36B99D3B}" srcOrd="2" destOrd="0" presId="urn:microsoft.com/office/officeart/2008/layout/BendingPictureCaptionList"/>
    <dgm:cxn modelId="{7419263B-74DA-42C5-BA11-57DD7D19A5ED}" type="presParOf" srcId="{D764B449-8690-4389-9B80-218C36B99D3B}" destId="{A732F9DE-ADC7-46FC-9E41-B9339B777104}" srcOrd="0" destOrd="0" presId="urn:microsoft.com/office/officeart/2008/layout/BendingPictureCaptionList"/>
    <dgm:cxn modelId="{0E211BDF-0855-44D5-BF2D-CDFE1110D9D0}" type="presParOf" srcId="{D764B449-8690-4389-9B80-218C36B99D3B}" destId="{B9319CFB-AF6A-4F29-BB98-721724EA5674}" srcOrd="1" destOrd="0" presId="urn:microsoft.com/office/officeart/2008/layout/BendingPictureCaptionList"/>
    <dgm:cxn modelId="{C7464324-3F0B-4518-A25B-49E049558595}" type="presParOf" srcId="{994C8776-A0BD-46EB-8642-A700C367C7C0}" destId="{DDBA80A9-3849-4EA4-AEDC-04144B1B94F9}" srcOrd="3" destOrd="0" presId="urn:microsoft.com/office/officeart/2008/layout/BendingPictureCaptionList"/>
    <dgm:cxn modelId="{DDA05F2F-8085-4FF1-9FE5-2E498993F01C}" type="presParOf" srcId="{994C8776-A0BD-46EB-8642-A700C367C7C0}" destId="{44BAD3FB-451F-4987-ABC3-8537A54FE841}" srcOrd="4" destOrd="0" presId="urn:microsoft.com/office/officeart/2008/layout/BendingPictureCaptionList"/>
    <dgm:cxn modelId="{A0DF885C-4621-4C9A-B1E7-462CA30B4AB6}" type="presParOf" srcId="{44BAD3FB-451F-4987-ABC3-8537A54FE841}" destId="{6F82BE45-03E1-4469-BBF5-FD3C59754FC7}" srcOrd="0" destOrd="0" presId="urn:microsoft.com/office/officeart/2008/layout/BendingPictureCaptionList"/>
    <dgm:cxn modelId="{886224B6-1F6E-440A-A7E3-FCF12E9BB1DF}" type="presParOf" srcId="{44BAD3FB-451F-4987-ABC3-8537A54FE841}" destId="{AC3D9242-3A3F-459C-ACD7-727457469F00}" srcOrd="1" destOrd="0" presId="urn:microsoft.com/office/officeart/2008/layout/BendingPictureCaptionList"/>
    <dgm:cxn modelId="{B79C3A2A-8C0A-4C55-BE3B-61D9EB08888B}" type="presParOf" srcId="{994C8776-A0BD-46EB-8642-A700C367C7C0}" destId="{8BA2385A-7521-424F-BC8A-569854E46A67}" srcOrd="5" destOrd="0" presId="urn:microsoft.com/office/officeart/2008/layout/BendingPictureCaptionList"/>
    <dgm:cxn modelId="{5C62839E-E318-4B19-BB70-3E91B7CB233B}" type="presParOf" srcId="{994C8776-A0BD-46EB-8642-A700C367C7C0}" destId="{6ABBE18D-A385-4E8F-8CF4-743167B222CD}" srcOrd="6" destOrd="0" presId="urn:microsoft.com/office/officeart/2008/layout/BendingPictureCaptionList"/>
    <dgm:cxn modelId="{6EC586D4-1E68-411E-B174-726EAB556131}" type="presParOf" srcId="{6ABBE18D-A385-4E8F-8CF4-743167B222CD}" destId="{78D71FDF-71CB-4C13-905E-9A281AE9E9CC}" srcOrd="0" destOrd="0" presId="urn:microsoft.com/office/officeart/2008/layout/BendingPictureCaptionList"/>
    <dgm:cxn modelId="{55668591-08D9-4F36-90CE-3DAA30D49280}" type="presParOf" srcId="{6ABBE18D-A385-4E8F-8CF4-743167B222CD}" destId="{3EBAA4C3-9ACD-4ED2-AA93-098EE3D6ADAC}" srcOrd="1" destOrd="0" presId="urn:microsoft.com/office/officeart/2008/layout/BendingPictureCaptionList"/>
    <dgm:cxn modelId="{E3A77EB6-2518-4A59-80EF-9A2B51EFACA6}" type="presParOf" srcId="{994C8776-A0BD-46EB-8642-A700C367C7C0}" destId="{6EE697EB-925C-4F59-9E63-77274139EC85}" srcOrd="7" destOrd="0" presId="urn:microsoft.com/office/officeart/2008/layout/BendingPictureCaptionList"/>
    <dgm:cxn modelId="{5EA1439B-670A-4A1A-AD81-F3B8DB9ADAC5}" type="presParOf" srcId="{994C8776-A0BD-46EB-8642-A700C367C7C0}" destId="{712C6F2E-395E-4034-BAA9-826B988ECC7B}" srcOrd="8" destOrd="0" presId="urn:microsoft.com/office/officeart/2008/layout/BendingPictureCaptionList"/>
    <dgm:cxn modelId="{932BCB01-35EB-4DFA-82EF-06F43D713E8C}" type="presParOf" srcId="{712C6F2E-395E-4034-BAA9-826B988ECC7B}" destId="{C2D1B300-DA8F-4CEE-A3E4-5B12E6F3FF0A}" srcOrd="0" destOrd="0" presId="urn:microsoft.com/office/officeart/2008/layout/BendingPictureCaptionList"/>
    <dgm:cxn modelId="{30A97750-2415-4B84-BCFA-8023806DD784}" type="presParOf" srcId="{712C6F2E-395E-4034-BAA9-826B988ECC7B}" destId="{206EF394-1A3C-4290-AFBA-B024BDD1E218}" srcOrd="1" destOrd="0" presId="urn:microsoft.com/office/officeart/2008/layout/BendingPictureCaptionList"/>
    <dgm:cxn modelId="{6202A118-621F-4EB2-96AA-807855F3AF29}" type="presParOf" srcId="{994C8776-A0BD-46EB-8642-A700C367C7C0}" destId="{96CC79F4-BCF2-46B2-B2A2-C507FB762542}" srcOrd="9" destOrd="0" presId="urn:microsoft.com/office/officeart/2008/layout/BendingPictureCaptionList"/>
    <dgm:cxn modelId="{60A9DC8F-DF32-4F5E-8E95-01F12A0461E3}" type="presParOf" srcId="{994C8776-A0BD-46EB-8642-A700C367C7C0}" destId="{925CDE3D-861F-4DF8-BF50-0B7D437F43F7}" srcOrd="10" destOrd="0" presId="urn:microsoft.com/office/officeart/2008/layout/BendingPictureCaptionList"/>
    <dgm:cxn modelId="{0B7111CC-380D-47B4-BF87-F5F2418144D4}" type="presParOf" srcId="{925CDE3D-861F-4DF8-BF50-0B7D437F43F7}" destId="{EBA007EC-76F1-48B2-9114-962F733F75B0}" srcOrd="0" destOrd="0" presId="urn:microsoft.com/office/officeart/2008/layout/BendingPictureCaptionList"/>
    <dgm:cxn modelId="{95876F58-FADC-4C1B-B902-C34FD90D3E3E}" type="presParOf" srcId="{925CDE3D-861F-4DF8-BF50-0B7D437F43F7}" destId="{E9F38EE2-C04D-4B97-8902-355E6173816B}" srcOrd="1" destOrd="0" presId="urn:microsoft.com/office/officeart/2008/layout/BendingPictureCaptionList"/>
    <dgm:cxn modelId="{890AEAC0-E774-4F79-A1CA-8637D582D796}" type="presParOf" srcId="{994C8776-A0BD-46EB-8642-A700C367C7C0}" destId="{CFC8401D-0BA7-467D-BD37-7F03351BF3F9}" srcOrd="11" destOrd="0" presId="urn:microsoft.com/office/officeart/2008/layout/BendingPictureCaptionList"/>
    <dgm:cxn modelId="{2812F40D-4D3B-4954-A150-624B1C5FEC80}" type="presParOf" srcId="{994C8776-A0BD-46EB-8642-A700C367C7C0}" destId="{14F08324-168E-4C2E-A6D6-8BFB37ABD90F}" srcOrd="12" destOrd="0" presId="urn:microsoft.com/office/officeart/2008/layout/BendingPictureCaptionList"/>
    <dgm:cxn modelId="{B794D590-5E55-42D8-BA0F-0F6A19653A53}" type="presParOf" srcId="{14F08324-168E-4C2E-A6D6-8BFB37ABD90F}" destId="{BBB1489F-EAAA-4EEE-AD6E-DF25CE9CC6B7}" srcOrd="0" destOrd="0" presId="urn:microsoft.com/office/officeart/2008/layout/BendingPictureCaptionList"/>
    <dgm:cxn modelId="{9B6DD1A6-31A9-4FFB-9262-E8A7D61DE83E}" type="presParOf" srcId="{14F08324-168E-4C2E-A6D6-8BFB37ABD90F}" destId="{E7F16F5C-DEF9-4CDC-9710-4685253DD37C}" srcOrd="1" destOrd="0" presId="urn:microsoft.com/office/officeart/2008/layout/BendingPictureCaptionList"/>
    <dgm:cxn modelId="{05789209-9818-4A87-9154-AEEE072876FE}" type="presParOf" srcId="{994C8776-A0BD-46EB-8642-A700C367C7C0}" destId="{ACADCB44-121F-4FE4-9CBB-F5FF2DD8E040}" srcOrd="13" destOrd="0" presId="urn:microsoft.com/office/officeart/2008/layout/BendingPictureCaptionList"/>
    <dgm:cxn modelId="{39CDD8FE-C0C2-410A-89A3-30F74F36CEC1}" type="presParOf" srcId="{994C8776-A0BD-46EB-8642-A700C367C7C0}" destId="{F3C766D3-45DA-46B2-9E50-27DE728B0197}" srcOrd="14" destOrd="0" presId="urn:microsoft.com/office/officeart/2008/layout/BendingPictureCaptionList"/>
    <dgm:cxn modelId="{24685B01-E6B4-40D0-BB1A-5260468792D9}" type="presParOf" srcId="{F3C766D3-45DA-46B2-9E50-27DE728B0197}" destId="{C39ED76E-3B0F-4295-ADAC-06AE1D999754}" srcOrd="0" destOrd="0" presId="urn:microsoft.com/office/officeart/2008/layout/BendingPictureCaptionList"/>
    <dgm:cxn modelId="{3476B57C-33AF-4E7B-8D8E-03865D049727}" type="presParOf" srcId="{F3C766D3-45DA-46B2-9E50-27DE728B0197}" destId="{30190908-E31C-4EB1-8ACA-C5F97222FA1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50F4-E724-46B4-A152-F9152BFE3E35}">
      <dsp:nvSpPr>
        <dsp:cNvPr id="0" name=""/>
        <dsp:cNvSpPr/>
      </dsp:nvSpPr>
      <dsp:spPr>
        <a:xfrm>
          <a:off x="0" y="1671"/>
          <a:ext cx="72190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47351-C7E2-4561-BF83-8B3675A89D54}">
      <dsp:nvSpPr>
        <dsp:cNvPr id="0" name=""/>
        <dsp:cNvSpPr/>
      </dsp:nvSpPr>
      <dsp:spPr>
        <a:xfrm>
          <a:off x="0" y="1671"/>
          <a:ext cx="7219037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General Concepts</a:t>
          </a:r>
        </a:p>
      </dsp:txBody>
      <dsp:txXfrm>
        <a:off x="0" y="1671"/>
        <a:ext cx="7219037" cy="1139780"/>
      </dsp:txXfrm>
    </dsp:sp>
    <dsp:sp modelId="{C2CF261F-2882-4451-97C1-3BAB7BA302C2}">
      <dsp:nvSpPr>
        <dsp:cNvPr id="0" name=""/>
        <dsp:cNvSpPr/>
      </dsp:nvSpPr>
      <dsp:spPr>
        <a:xfrm>
          <a:off x="0" y="1141451"/>
          <a:ext cx="72190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0BADD-3A5B-4159-A1F8-FCE4211EC4A6}">
      <dsp:nvSpPr>
        <dsp:cNvPr id="0" name=""/>
        <dsp:cNvSpPr/>
      </dsp:nvSpPr>
      <dsp:spPr>
        <a:xfrm>
          <a:off x="0" y="1141451"/>
          <a:ext cx="7219037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When we can Help</a:t>
          </a:r>
        </a:p>
      </dsp:txBody>
      <dsp:txXfrm>
        <a:off x="0" y="1141451"/>
        <a:ext cx="7219037" cy="1139780"/>
      </dsp:txXfrm>
    </dsp:sp>
    <dsp:sp modelId="{D7534EB2-EC11-462D-983F-1533B4176EBC}">
      <dsp:nvSpPr>
        <dsp:cNvPr id="0" name=""/>
        <dsp:cNvSpPr/>
      </dsp:nvSpPr>
      <dsp:spPr>
        <a:xfrm>
          <a:off x="0" y="2281231"/>
          <a:ext cx="721903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A3F6F-5E82-4D14-96AC-9ED51BD2B314}">
      <dsp:nvSpPr>
        <dsp:cNvPr id="0" name=""/>
        <dsp:cNvSpPr/>
      </dsp:nvSpPr>
      <dsp:spPr>
        <a:xfrm>
          <a:off x="0" y="2281231"/>
          <a:ext cx="7219037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When we need Help</a:t>
          </a:r>
        </a:p>
      </dsp:txBody>
      <dsp:txXfrm>
        <a:off x="0" y="2281231"/>
        <a:ext cx="7219037" cy="1139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6953-C844-499B-A810-587F648B8692}">
      <dsp:nvSpPr>
        <dsp:cNvPr id="0" name=""/>
        <dsp:cNvSpPr/>
      </dsp:nvSpPr>
      <dsp:spPr>
        <a:xfrm>
          <a:off x="0" y="2678"/>
          <a:ext cx="4872038" cy="5706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6F3F-2836-44D7-BC0B-3552445BB07E}">
      <dsp:nvSpPr>
        <dsp:cNvPr id="0" name=""/>
        <dsp:cNvSpPr/>
      </dsp:nvSpPr>
      <dsp:spPr>
        <a:xfrm>
          <a:off x="172608" y="131065"/>
          <a:ext cx="313833" cy="3138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9C026-C53D-4838-B729-C9FE1293C396}">
      <dsp:nvSpPr>
        <dsp:cNvPr id="0" name=""/>
        <dsp:cNvSpPr/>
      </dsp:nvSpPr>
      <dsp:spPr>
        <a:xfrm>
          <a:off x="659051" y="2678"/>
          <a:ext cx="4212986" cy="57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 the WEB:  </a:t>
          </a:r>
          <a:r>
            <a:rPr lang="en-US" sz="1400" kern="1200">
              <a:hlinkClick xmlns:r="http://schemas.openxmlformats.org/officeDocument/2006/relationships" r:id="rId3"/>
            </a:rPr>
            <a:t>www.emergencyskills.com</a:t>
          </a:r>
          <a:endParaRPr lang="en-US" sz="1400" kern="1200"/>
        </a:p>
      </dsp:txBody>
      <dsp:txXfrm>
        <a:off x="659051" y="2678"/>
        <a:ext cx="4212986" cy="570607"/>
      </dsp:txXfrm>
    </dsp:sp>
    <dsp:sp modelId="{F2A4D889-5B52-4F3A-B63D-09E2AA3D2F82}">
      <dsp:nvSpPr>
        <dsp:cNvPr id="0" name=""/>
        <dsp:cNvSpPr/>
      </dsp:nvSpPr>
      <dsp:spPr>
        <a:xfrm>
          <a:off x="0" y="715937"/>
          <a:ext cx="4872038" cy="5706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83FB-1E08-47FF-86E5-385660260D5D}">
      <dsp:nvSpPr>
        <dsp:cNvPr id="0" name=""/>
        <dsp:cNvSpPr/>
      </dsp:nvSpPr>
      <dsp:spPr>
        <a:xfrm>
          <a:off x="172608" y="844324"/>
          <a:ext cx="313833" cy="31383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2A0C-93D7-421B-A517-5436EECE3630}">
      <dsp:nvSpPr>
        <dsp:cNvPr id="0" name=""/>
        <dsp:cNvSpPr/>
      </dsp:nvSpPr>
      <dsp:spPr>
        <a:xfrm>
          <a:off x="659051" y="715937"/>
          <a:ext cx="4212986" cy="57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By phone: 212-564-6833</a:t>
          </a:r>
        </a:p>
      </dsp:txBody>
      <dsp:txXfrm>
        <a:off x="659051" y="715937"/>
        <a:ext cx="4212986" cy="570607"/>
      </dsp:txXfrm>
    </dsp:sp>
    <dsp:sp modelId="{679BEED1-F56D-4A73-BBC5-CD9E9001D7D2}">
      <dsp:nvSpPr>
        <dsp:cNvPr id="0" name=""/>
        <dsp:cNvSpPr/>
      </dsp:nvSpPr>
      <dsp:spPr>
        <a:xfrm>
          <a:off x="0" y="1429196"/>
          <a:ext cx="4872038" cy="5706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C6D58-4D5D-43C0-88D4-F8EFFFBD651C}">
      <dsp:nvSpPr>
        <dsp:cNvPr id="0" name=""/>
        <dsp:cNvSpPr/>
      </dsp:nvSpPr>
      <dsp:spPr>
        <a:xfrm>
          <a:off x="172608" y="1557583"/>
          <a:ext cx="313833" cy="31383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4175-602C-450C-B25F-6FA978684946}">
      <dsp:nvSpPr>
        <dsp:cNvPr id="0" name=""/>
        <dsp:cNvSpPr/>
      </dsp:nvSpPr>
      <dsp:spPr>
        <a:xfrm>
          <a:off x="659051" y="1429196"/>
          <a:ext cx="4212986" cy="57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 Instagram: </a:t>
          </a:r>
          <a:r>
            <a:rPr lang="en-US" sz="1400" kern="1200" dirty="0" err="1"/>
            <a:t>emergencyskills</a:t>
          </a:r>
          <a:endParaRPr lang="en-US" sz="1400" kern="1200" dirty="0"/>
        </a:p>
      </dsp:txBody>
      <dsp:txXfrm>
        <a:off x="659051" y="1429196"/>
        <a:ext cx="4212986" cy="570607"/>
      </dsp:txXfrm>
    </dsp:sp>
    <dsp:sp modelId="{A1D221DA-959C-475A-99B4-B65E8317C89E}">
      <dsp:nvSpPr>
        <dsp:cNvPr id="0" name=""/>
        <dsp:cNvSpPr/>
      </dsp:nvSpPr>
      <dsp:spPr>
        <a:xfrm>
          <a:off x="0" y="2142455"/>
          <a:ext cx="4872038" cy="5706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F7A4C-A834-438A-9204-241F7ABBF23E}">
      <dsp:nvSpPr>
        <dsp:cNvPr id="0" name=""/>
        <dsp:cNvSpPr/>
      </dsp:nvSpPr>
      <dsp:spPr>
        <a:xfrm>
          <a:off x="172608" y="2270841"/>
          <a:ext cx="313833" cy="3138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8C2C-2932-48E3-AFCA-6A26964F0511}">
      <dsp:nvSpPr>
        <dsp:cNvPr id="0" name=""/>
        <dsp:cNvSpPr/>
      </dsp:nvSpPr>
      <dsp:spPr>
        <a:xfrm>
          <a:off x="659051" y="2142455"/>
          <a:ext cx="4212986" cy="57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Sarah Gillen </a:t>
          </a:r>
          <a:r>
            <a:rPr lang="en-US" sz="1400" kern="1200">
              <a:hlinkClick xmlns:r="http://schemas.openxmlformats.org/officeDocument/2006/relationships" r:id="rId9"/>
            </a:rPr>
            <a:t>sarahg@emergencyskills.com</a:t>
          </a:r>
          <a:endParaRPr lang="en-US" sz="1400" kern="1200"/>
        </a:p>
      </dsp:txBody>
      <dsp:txXfrm>
        <a:off x="659051" y="2142455"/>
        <a:ext cx="4212986" cy="570607"/>
      </dsp:txXfrm>
    </dsp:sp>
    <dsp:sp modelId="{2FBF0845-B967-4A87-8A44-42D625D96FD7}">
      <dsp:nvSpPr>
        <dsp:cNvPr id="0" name=""/>
        <dsp:cNvSpPr/>
      </dsp:nvSpPr>
      <dsp:spPr>
        <a:xfrm>
          <a:off x="0" y="2855714"/>
          <a:ext cx="4872038" cy="5706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63587-5692-49B7-9E06-E1140A5D7532}">
      <dsp:nvSpPr>
        <dsp:cNvPr id="0" name=""/>
        <dsp:cNvSpPr/>
      </dsp:nvSpPr>
      <dsp:spPr>
        <a:xfrm>
          <a:off x="172608" y="2984100"/>
          <a:ext cx="313833" cy="31383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337C-847D-468F-828D-E4D66DD3A599}">
      <dsp:nvSpPr>
        <dsp:cNvPr id="0" name=""/>
        <dsp:cNvSpPr/>
      </dsp:nvSpPr>
      <dsp:spPr>
        <a:xfrm>
          <a:off x="659051" y="2855714"/>
          <a:ext cx="4212986" cy="57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89" tIns="60389" rIns="60389" bIns="603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Barbara Kinter </a:t>
          </a:r>
          <a:r>
            <a:rPr lang="en-US" sz="1400" kern="1200" dirty="0">
              <a:hlinkClick xmlns:r="http://schemas.openxmlformats.org/officeDocument/2006/relationships" r:id="rId12"/>
            </a:rPr>
            <a:t>Barbara@emergencyskills</a:t>
          </a:r>
          <a:r>
            <a:rPr lang="en-US" sz="1400" kern="1200">
              <a:hlinkClick xmlns:r="http://schemas.openxmlformats.org/officeDocument/2006/relationships" r:id="rId12"/>
            </a:rPr>
            <a:t>.com</a:t>
          </a:r>
          <a:endParaRPr lang="en-US" sz="1400" kern="1200" dirty="0"/>
        </a:p>
      </dsp:txBody>
      <dsp:txXfrm>
        <a:off x="659051" y="2855714"/>
        <a:ext cx="4212986" cy="570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6953-C844-499B-A810-587F648B8692}">
      <dsp:nvSpPr>
        <dsp:cNvPr id="0" name=""/>
        <dsp:cNvSpPr/>
      </dsp:nvSpPr>
      <dsp:spPr>
        <a:xfrm>
          <a:off x="0" y="1109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6F3F-2836-44D7-BC0B-3552445BB07E}">
      <dsp:nvSpPr>
        <dsp:cNvPr id="0" name=""/>
        <dsp:cNvSpPr/>
      </dsp:nvSpPr>
      <dsp:spPr>
        <a:xfrm>
          <a:off x="142979" y="107457"/>
          <a:ext cx="259962" cy="259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9C026-C53D-4838-B729-C9FE1293C396}">
      <dsp:nvSpPr>
        <dsp:cNvPr id="0" name=""/>
        <dsp:cNvSpPr/>
      </dsp:nvSpPr>
      <dsp:spPr>
        <a:xfrm>
          <a:off x="545921" y="1109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 the WEB:  </a:t>
          </a:r>
          <a:r>
            <a:rPr lang="en-US" sz="1500" kern="1200">
              <a:hlinkClick xmlns:r="http://schemas.openxmlformats.org/officeDocument/2006/relationships" r:id="rId3"/>
            </a:rPr>
            <a:t>www.emergencyskills.com</a:t>
          </a:r>
          <a:endParaRPr lang="en-US" sz="1500" kern="1200"/>
        </a:p>
      </dsp:txBody>
      <dsp:txXfrm>
        <a:off x="545921" y="1109"/>
        <a:ext cx="4326116" cy="472659"/>
      </dsp:txXfrm>
    </dsp:sp>
    <dsp:sp modelId="{F2A4D889-5B52-4F3A-B63D-09E2AA3D2F82}">
      <dsp:nvSpPr>
        <dsp:cNvPr id="0" name=""/>
        <dsp:cNvSpPr/>
      </dsp:nvSpPr>
      <dsp:spPr>
        <a:xfrm>
          <a:off x="0" y="591933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83FB-1E08-47FF-86E5-385660260D5D}">
      <dsp:nvSpPr>
        <dsp:cNvPr id="0" name=""/>
        <dsp:cNvSpPr/>
      </dsp:nvSpPr>
      <dsp:spPr>
        <a:xfrm>
          <a:off x="142979" y="698282"/>
          <a:ext cx="259962" cy="2599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2A0C-93D7-421B-A517-5436EECE3630}">
      <dsp:nvSpPr>
        <dsp:cNvPr id="0" name=""/>
        <dsp:cNvSpPr/>
      </dsp:nvSpPr>
      <dsp:spPr>
        <a:xfrm>
          <a:off x="545921" y="591933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By phone: 212-564-6833</a:t>
          </a:r>
        </a:p>
      </dsp:txBody>
      <dsp:txXfrm>
        <a:off x="545921" y="591933"/>
        <a:ext cx="4326116" cy="472659"/>
      </dsp:txXfrm>
    </dsp:sp>
    <dsp:sp modelId="{679BEED1-F56D-4A73-BBC5-CD9E9001D7D2}">
      <dsp:nvSpPr>
        <dsp:cNvPr id="0" name=""/>
        <dsp:cNvSpPr/>
      </dsp:nvSpPr>
      <dsp:spPr>
        <a:xfrm>
          <a:off x="0" y="1182758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C6D58-4D5D-43C0-88D4-F8EFFFBD651C}">
      <dsp:nvSpPr>
        <dsp:cNvPr id="0" name=""/>
        <dsp:cNvSpPr/>
      </dsp:nvSpPr>
      <dsp:spPr>
        <a:xfrm>
          <a:off x="142979" y="1289106"/>
          <a:ext cx="259962" cy="25996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14175-602C-450C-B25F-6FA978684946}">
      <dsp:nvSpPr>
        <dsp:cNvPr id="0" name=""/>
        <dsp:cNvSpPr/>
      </dsp:nvSpPr>
      <dsp:spPr>
        <a:xfrm>
          <a:off x="545921" y="1182758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 Instagram: </a:t>
          </a:r>
          <a:r>
            <a:rPr lang="en-US" sz="1500" kern="1200" dirty="0" err="1"/>
            <a:t>emergencyskills</a:t>
          </a:r>
          <a:endParaRPr lang="en-US" sz="1500" kern="1200" dirty="0"/>
        </a:p>
      </dsp:txBody>
      <dsp:txXfrm>
        <a:off x="545921" y="1182758"/>
        <a:ext cx="4326116" cy="472659"/>
      </dsp:txXfrm>
    </dsp:sp>
    <dsp:sp modelId="{A1D221DA-959C-475A-99B4-B65E8317C89E}">
      <dsp:nvSpPr>
        <dsp:cNvPr id="0" name=""/>
        <dsp:cNvSpPr/>
      </dsp:nvSpPr>
      <dsp:spPr>
        <a:xfrm>
          <a:off x="0" y="1773582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F7A4C-A834-438A-9204-241F7ABBF23E}">
      <dsp:nvSpPr>
        <dsp:cNvPr id="0" name=""/>
        <dsp:cNvSpPr/>
      </dsp:nvSpPr>
      <dsp:spPr>
        <a:xfrm>
          <a:off x="142979" y="1879930"/>
          <a:ext cx="259962" cy="259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8C2C-2932-48E3-AFCA-6A26964F0511}">
      <dsp:nvSpPr>
        <dsp:cNvPr id="0" name=""/>
        <dsp:cNvSpPr/>
      </dsp:nvSpPr>
      <dsp:spPr>
        <a:xfrm>
          <a:off x="545921" y="1773582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Sarah Gillen </a:t>
          </a:r>
          <a:r>
            <a:rPr lang="en-US" sz="1500" kern="1200" dirty="0">
              <a:hlinkClick xmlns:r="http://schemas.openxmlformats.org/officeDocument/2006/relationships" r:id="rId9"/>
            </a:rPr>
            <a:t>sarahg@emergencyskills.com</a:t>
          </a:r>
          <a:endParaRPr lang="en-US" sz="1500" kern="1200" dirty="0"/>
        </a:p>
      </dsp:txBody>
      <dsp:txXfrm>
        <a:off x="545921" y="1773582"/>
        <a:ext cx="4326116" cy="472659"/>
      </dsp:txXfrm>
    </dsp:sp>
    <dsp:sp modelId="{2FBF0845-B967-4A87-8A44-42D625D96FD7}">
      <dsp:nvSpPr>
        <dsp:cNvPr id="0" name=""/>
        <dsp:cNvSpPr/>
      </dsp:nvSpPr>
      <dsp:spPr>
        <a:xfrm>
          <a:off x="0" y="2364406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63587-5692-49B7-9E06-E1140A5D7532}">
      <dsp:nvSpPr>
        <dsp:cNvPr id="0" name=""/>
        <dsp:cNvSpPr/>
      </dsp:nvSpPr>
      <dsp:spPr>
        <a:xfrm>
          <a:off x="142979" y="2470755"/>
          <a:ext cx="259962" cy="25996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337C-847D-468F-828D-E4D66DD3A599}">
      <dsp:nvSpPr>
        <dsp:cNvPr id="0" name=""/>
        <dsp:cNvSpPr/>
      </dsp:nvSpPr>
      <dsp:spPr>
        <a:xfrm>
          <a:off x="545921" y="2364406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Barbara Kinter </a:t>
          </a:r>
          <a:r>
            <a:rPr lang="en-US" sz="1500" kern="1200" dirty="0">
              <a:hlinkClick xmlns:r="http://schemas.openxmlformats.org/officeDocument/2006/relationships" r:id="rId12"/>
            </a:rPr>
            <a:t>Barbara@emergencyskills.com</a:t>
          </a:r>
          <a:endParaRPr lang="en-US" sz="1500" kern="1200" dirty="0"/>
        </a:p>
      </dsp:txBody>
      <dsp:txXfrm>
        <a:off x="545921" y="2364406"/>
        <a:ext cx="4326116" cy="472659"/>
      </dsp:txXfrm>
    </dsp:sp>
    <dsp:sp modelId="{72911415-A424-46C8-937F-9CF5D0F75F13}">
      <dsp:nvSpPr>
        <dsp:cNvPr id="0" name=""/>
        <dsp:cNvSpPr/>
      </dsp:nvSpPr>
      <dsp:spPr>
        <a:xfrm>
          <a:off x="0" y="2955231"/>
          <a:ext cx="4872038" cy="4726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7266B-53D4-445C-B4E5-3B1DB9D9CA7D}">
      <dsp:nvSpPr>
        <dsp:cNvPr id="0" name=""/>
        <dsp:cNvSpPr/>
      </dsp:nvSpPr>
      <dsp:spPr>
        <a:xfrm>
          <a:off x="142979" y="3061579"/>
          <a:ext cx="259962" cy="25996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2470-4FBE-416F-90E2-C69939E6D905}">
      <dsp:nvSpPr>
        <dsp:cNvPr id="0" name=""/>
        <dsp:cNvSpPr/>
      </dsp:nvSpPr>
      <dsp:spPr>
        <a:xfrm>
          <a:off x="545921" y="2955231"/>
          <a:ext cx="4326116" cy="47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23" tIns="50023" rIns="50023" bIns="50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Beverly Bryant  </a:t>
          </a:r>
          <a:r>
            <a:rPr lang="en-US" sz="1500" kern="1200" dirty="0">
              <a:hlinkClick xmlns:r="http://schemas.openxmlformats.org/officeDocument/2006/relationships" r:id="rId15"/>
            </a:rPr>
            <a:t>Beverly@emergencyskills</a:t>
          </a:r>
          <a:r>
            <a:rPr lang="en-US" sz="1500" kern="1200">
              <a:hlinkClick xmlns:r="http://schemas.openxmlformats.org/officeDocument/2006/relationships" r:id="rId15"/>
            </a:rPr>
            <a:t>.com</a:t>
          </a:r>
          <a:endParaRPr lang="en-US" sz="1500" kern="1200" dirty="0"/>
        </a:p>
      </dsp:txBody>
      <dsp:txXfrm>
        <a:off x="545921" y="2955231"/>
        <a:ext cx="4326116" cy="472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2DAFF-9776-41A0-B814-FDF8EDFC2E15}">
      <dsp:nvSpPr>
        <dsp:cNvPr id="0" name=""/>
        <dsp:cNvSpPr/>
      </dsp:nvSpPr>
      <dsp:spPr>
        <a:xfrm>
          <a:off x="0" y="244974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Poison Control 800-222-1222 or 212- POISONS</a:t>
          </a:r>
          <a:endParaRPr lang="en-US" sz="2200" kern="1200"/>
        </a:p>
      </dsp:txBody>
      <dsp:txXfrm>
        <a:off x="0" y="244974"/>
        <a:ext cx="2255949" cy="1353569"/>
      </dsp:txXfrm>
    </dsp:sp>
    <dsp:sp modelId="{275C2399-00A3-426A-A45E-C4A351385276}">
      <dsp:nvSpPr>
        <dsp:cNvPr id="0" name=""/>
        <dsp:cNvSpPr/>
      </dsp:nvSpPr>
      <dsp:spPr>
        <a:xfrm>
          <a:off x="2481543" y="244974"/>
          <a:ext cx="2255949" cy="1353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Firehouse</a:t>
          </a:r>
          <a:endParaRPr lang="en-US" sz="2200" kern="1200"/>
        </a:p>
      </dsp:txBody>
      <dsp:txXfrm>
        <a:off x="2481543" y="244974"/>
        <a:ext cx="2255949" cy="1353569"/>
      </dsp:txXfrm>
    </dsp:sp>
    <dsp:sp modelId="{44BCFA3E-EBF6-4453-A4DC-F3F4B526B8D9}">
      <dsp:nvSpPr>
        <dsp:cNvPr id="0" name=""/>
        <dsp:cNvSpPr/>
      </dsp:nvSpPr>
      <dsp:spPr>
        <a:xfrm>
          <a:off x="4963087" y="244974"/>
          <a:ext cx="2255949" cy="1353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Private Ambulance</a:t>
          </a:r>
          <a:endParaRPr lang="en-US" sz="2200" kern="1200"/>
        </a:p>
      </dsp:txBody>
      <dsp:txXfrm>
        <a:off x="4963087" y="244974"/>
        <a:ext cx="2255949" cy="1353569"/>
      </dsp:txXfrm>
    </dsp:sp>
    <dsp:sp modelId="{2CD9A0E8-85D2-4B1A-AD45-AFFA58D3D826}">
      <dsp:nvSpPr>
        <dsp:cNvPr id="0" name=""/>
        <dsp:cNvSpPr/>
      </dsp:nvSpPr>
      <dsp:spPr>
        <a:xfrm>
          <a:off x="0" y="1824138"/>
          <a:ext cx="2255949" cy="1353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Police Station </a:t>
          </a:r>
          <a:endParaRPr lang="en-US" sz="2200" kern="1200" dirty="0"/>
        </a:p>
      </dsp:txBody>
      <dsp:txXfrm>
        <a:off x="0" y="1824138"/>
        <a:ext cx="2255949" cy="1353569"/>
      </dsp:txXfrm>
    </dsp:sp>
    <dsp:sp modelId="{F01C70B2-3440-4774-98AB-5C3682300621}">
      <dsp:nvSpPr>
        <dsp:cNvPr id="0" name=""/>
        <dsp:cNvSpPr/>
      </dsp:nvSpPr>
      <dsp:spPr>
        <a:xfrm>
          <a:off x="2481543" y="1824138"/>
          <a:ext cx="2255949" cy="1353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Your local healthcare provider</a:t>
          </a:r>
          <a:endParaRPr lang="en-US" sz="2200" kern="1200"/>
        </a:p>
      </dsp:txBody>
      <dsp:txXfrm>
        <a:off x="2481543" y="1824138"/>
        <a:ext cx="2255949" cy="1353569"/>
      </dsp:txXfrm>
    </dsp:sp>
    <dsp:sp modelId="{F749FAA4-0458-4E8F-B885-3B5943831A57}">
      <dsp:nvSpPr>
        <dsp:cNvPr id="0" name=""/>
        <dsp:cNvSpPr/>
      </dsp:nvSpPr>
      <dsp:spPr>
        <a:xfrm>
          <a:off x="4963087" y="1824138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COVID Hotlines</a:t>
          </a:r>
          <a:endParaRPr lang="en-US" sz="2200" kern="1200"/>
        </a:p>
      </dsp:txBody>
      <dsp:txXfrm>
        <a:off x="4963087" y="1824138"/>
        <a:ext cx="2255949" cy="1353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6192-E675-4E2C-B6DE-EAB1CD8FCDC4}">
      <dsp:nvSpPr>
        <dsp:cNvPr id="0" name=""/>
        <dsp:cNvSpPr/>
      </dsp:nvSpPr>
      <dsp:spPr>
        <a:xfrm>
          <a:off x="0" y="0"/>
          <a:ext cx="47934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17AF4-7D1F-4D1F-86A4-517841B93839}">
      <dsp:nvSpPr>
        <dsp:cNvPr id="0" name=""/>
        <dsp:cNvSpPr/>
      </dsp:nvSpPr>
      <dsp:spPr>
        <a:xfrm>
          <a:off x="0" y="0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Treat all bodily fluids as if they were contaminated</a:t>
          </a:r>
        </a:p>
      </dsp:txBody>
      <dsp:txXfrm>
        <a:off x="0" y="0"/>
        <a:ext cx="4793456" cy="1311671"/>
      </dsp:txXfrm>
    </dsp:sp>
    <dsp:sp modelId="{61FB9672-072C-44BD-9B6B-C951366FF37B}">
      <dsp:nvSpPr>
        <dsp:cNvPr id="0" name=""/>
        <dsp:cNvSpPr/>
      </dsp:nvSpPr>
      <dsp:spPr>
        <a:xfrm>
          <a:off x="0" y="1311671"/>
          <a:ext cx="4793456" cy="0"/>
        </a:xfrm>
        <a:prstGeom prst="line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accent2">
              <a:hueOff val="-6588574"/>
              <a:satOff val="30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A4F5C-CFEB-4BEA-B054-BCBBC258AAF2}">
      <dsp:nvSpPr>
        <dsp:cNvPr id="0" name=""/>
        <dsp:cNvSpPr/>
      </dsp:nvSpPr>
      <dsp:spPr>
        <a:xfrm>
          <a:off x="0" y="1311671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Mask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1311671"/>
        <a:ext cx="4793456" cy="1311671"/>
      </dsp:txXfrm>
    </dsp:sp>
    <dsp:sp modelId="{9A5DA0D7-7B19-4ED5-8DB5-2AA4A2D234CD}">
      <dsp:nvSpPr>
        <dsp:cNvPr id="0" name=""/>
        <dsp:cNvSpPr/>
      </dsp:nvSpPr>
      <dsp:spPr>
        <a:xfrm>
          <a:off x="0" y="2623343"/>
          <a:ext cx="4793456" cy="0"/>
        </a:xfrm>
        <a:prstGeom prst="line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accent2">
              <a:hueOff val="-13177148"/>
              <a:satOff val="6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3DA1F-DE18-41F9-A2C1-46577DD04C35}">
      <dsp:nvSpPr>
        <dsp:cNvPr id="0" name=""/>
        <dsp:cNvSpPr/>
      </dsp:nvSpPr>
      <dsp:spPr>
        <a:xfrm>
          <a:off x="0" y="2623343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Gloves</a:t>
          </a:r>
        </a:p>
      </dsp:txBody>
      <dsp:txXfrm>
        <a:off x="0" y="2623343"/>
        <a:ext cx="4793456" cy="1311671"/>
      </dsp:txXfrm>
    </dsp:sp>
    <dsp:sp modelId="{3E22D6F4-7576-4AB0-BF26-384FCC23785F}">
      <dsp:nvSpPr>
        <dsp:cNvPr id="0" name=""/>
        <dsp:cNvSpPr/>
      </dsp:nvSpPr>
      <dsp:spPr>
        <a:xfrm>
          <a:off x="0" y="3935015"/>
          <a:ext cx="4793456" cy="0"/>
        </a:xfrm>
        <a:prstGeom prst="line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93333-2CE7-469F-B7C4-264FC2A68B5A}">
      <dsp:nvSpPr>
        <dsp:cNvPr id="0" name=""/>
        <dsp:cNvSpPr/>
      </dsp:nvSpPr>
      <dsp:spPr>
        <a:xfrm>
          <a:off x="0" y="3935015"/>
          <a:ext cx="4793456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Remove mask and gloves safely</a:t>
          </a:r>
        </a:p>
      </dsp:txBody>
      <dsp:txXfrm>
        <a:off x="0" y="3935015"/>
        <a:ext cx="4793456" cy="1311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B5038-104A-4FA2-A530-CC24A7315A12}">
      <dsp:nvSpPr>
        <dsp:cNvPr id="0" name=""/>
        <dsp:cNvSpPr/>
      </dsp:nvSpPr>
      <dsp:spPr>
        <a:xfrm>
          <a:off x="0" y="380993"/>
          <a:ext cx="4793456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458216" rIns="37202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Usually Kids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Little or No Insulin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Insulin Dependent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Chronic</a:t>
          </a:r>
        </a:p>
      </dsp:txBody>
      <dsp:txXfrm>
        <a:off x="0" y="380993"/>
        <a:ext cx="4793456" cy="2009700"/>
      </dsp:txXfrm>
    </dsp:sp>
    <dsp:sp modelId="{7BB6FE34-BB30-4266-A56B-DC38D2C61C86}">
      <dsp:nvSpPr>
        <dsp:cNvPr id="0" name=""/>
        <dsp:cNvSpPr/>
      </dsp:nvSpPr>
      <dsp:spPr>
        <a:xfrm>
          <a:off x="239672" y="56273"/>
          <a:ext cx="335541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Type 1</a:t>
          </a:r>
        </a:p>
      </dsp:txBody>
      <dsp:txXfrm>
        <a:off x="271375" y="87976"/>
        <a:ext cx="3292013" cy="586034"/>
      </dsp:txXfrm>
    </dsp:sp>
    <dsp:sp modelId="{3BCD2D4C-19D0-4A57-A81F-416D52582562}">
      <dsp:nvSpPr>
        <dsp:cNvPr id="0" name=""/>
        <dsp:cNvSpPr/>
      </dsp:nvSpPr>
      <dsp:spPr>
        <a:xfrm>
          <a:off x="0" y="2834213"/>
          <a:ext cx="4793456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458216" rIns="37202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Usually Adults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Insulin Present but Not Processed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Medication and/or Insulin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Can be reversed</a:t>
          </a:r>
        </a:p>
      </dsp:txBody>
      <dsp:txXfrm>
        <a:off x="0" y="2834213"/>
        <a:ext cx="4793456" cy="2356200"/>
      </dsp:txXfrm>
    </dsp:sp>
    <dsp:sp modelId="{61E572B5-2C4D-4151-9C59-44374745EB6A}">
      <dsp:nvSpPr>
        <dsp:cNvPr id="0" name=""/>
        <dsp:cNvSpPr/>
      </dsp:nvSpPr>
      <dsp:spPr>
        <a:xfrm>
          <a:off x="239672" y="2509493"/>
          <a:ext cx="3355419" cy="64944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Type 2</a:t>
          </a:r>
        </a:p>
      </dsp:txBody>
      <dsp:txXfrm>
        <a:off x="271375" y="2541196"/>
        <a:ext cx="3292013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3AA53-30E3-4007-AB7E-AEE8F28AC26C}">
      <dsp:nvSpPr>
        <dsp:cNvPr id="0" name=""/>
        <dsp:cNvSpPr/>
      </dsp:nvSpPr>
      <dsp:spPr>
        <a:xfrm>
          <a:off x="0" y="244974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Tingling/Numbness of Tongue and/or lips</a:t>
          </a:r>
          <a:endParaRPr lang="en-US" sz="1800" kern="1200" dirty="0"/>
        </a:p>
      </dsp:txBody>
      <dsp:txXfrm>
        <a:off x="0" y="244974"/>
        <a:ext cx="2255949" cy="1353569"/>
      </dsp:txXfrm>
    </dsp:sp>
    <dsp:sp modelId="{43DE68AF-FA7A-4DC6-9E8A-C099CA1F0662}">
      <dsp:nvSpPr>
        <dsp:cNvPr id="0" name=""/>
        <dsp:cNvSpPr/>
      </dsp:nvSpPr>
      <dsp:spPr>
        <a:xfrm>
          <a:off x="2481543" y="244974"/>
          <a:ext cx="2255949" cy="1353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Severe chest pain/constriction</a:t>
          </a:r>
          <a:endParaRPr lang="en-US" sz="1800" kern="1200" dirty="0"/>
        </a:p>
      </dsp:txBody>
      <dsp:txXfrm>
        <a:off x="2481543" y="244974"/>
        <a:ext cx="2255949" cy="1353569"/>
      </dsp:txXfrm>
    </dsp:sp>
    <dsp:sp modelId="{78FCEEBD-A922-43B9-B81A-3D32B4295150}">
      <dsp:nvSpPr>
        <dsp:cNvPr id="0" name=""/>
        <dsp:cNvSpPr/>
      </dsp:nvSpPr>
      <dsp:spPr>
        <a:xfrm>
          <a:off x="4963087" y="244974"/>
          <a:ext cx="2255949" cy="1353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Difficulty breathing with wheezing</a:t>
          </a:r>
          <a:endParaRPr lang="en-US" sz="1800" kern="1200"/>
        </a:p>
      </dsp:txBody>
      <dsp:txXfrm>
        <a:off x="4963087" y="244974"/>
        <a:ext cx="2255949" cy="1353569"/>
      </dsp:txXfrm>
    </dsp:sp>
    <dsp:sp modelId="{33BF9C3B-49B7-439C-8042-BE992102624A}">
      <dsp:nvSpPr>
        <dsp:cNvPr id="0" name=""/>
        <dsp:cNvSpPr/>
      </dsp:nvSpPr>
      <dsp:spPr>
        <a:xfrm>
          <a:off x="0" y="1824138"/>
          <a:ext cx="2255949" cy="1353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Hives; itching</a:t>
          </a:r>
          <a:endParaRPr lang="en-US" sz="1800" kern="1200"/>
        </a:p>
      </dsp:txBody>
      <dsp:txXfrm>
        <a:off x="0" y="1824138"/>
        <a:ext cx="2255949" cy="1353569"/>
      </dsp:txXfrm>
    </dsp:sp>
    <dsp:sp modelId="{CA975DCF-95AF-4791-9700-4488571964DD}">
      <dsp:nvSpPr>
        <dsp:cNvPr id="0" name=""/>
        <dsp:cNvSpPr/>
      </dsp:nvSpPr>
      <dsp:spPr>
        <a:xfrm>
          <a:off x="2481543" y="1824138"/>
          <a:ext cx="2255949" cy="1353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Swelling of face, tongue, wrists, ankles</a:t>
          </a:r>
          <a:endParaRPr lang="en-US" sz="1800" kern="1200" dirty="0"/>
        </a:p>
      </dsp:txBody>
      <dsp:txXfrm>
        <a:off x="2481543" y="1824138"/>
        <a:ext cx="2255949" cy="1353569"/>
      </dsp:txXfrm>
    </dsp:sp>
    <dsp:sp modelId="{D6C8E90F-A986-4C35-9A87-0353D49543FF}">
      <dsp:nvSpPr>
        <dsp:cNvPr id="0" name=""/>
        <dsp:cNvSpPr/>
      </dsp:nvSpPr>
      <dsp:spPr>
        <a:xfrm>
          <a:off x="4963087" y="1824138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Possible convulsions</a:t>
          </a:r>
          <a:endParaRPr lang="en-US" sz="1800" kern="1200" dirty="0"/>
        </a:p>
      </dsp:txBody>
      <dsp:txXfrm>
        <a:off x="4963087" y="1824138"/>
        <a:ext cx="2255949" cy="1353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EB52-F074-47C3-B2CA-4DCF2F533EF9}">
      <dsp:nvSpPr>
        <dsp:cNvPr id="0" name=""/>
        <dsp:cNvSpPr/>
      </dsp:nvSpPr>
      <dsp:spPr>
        <a:xfrm>
          <a:off x="0" y="601"/>
          <a:ext cx="4587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DC491-E667-4239-8E0A-F06C63FA27CB}">
      <dsp:nvSpPr>
        <dsp:cNvPr id="0" name=""/>
        <dsp:cNvSpPr/>
      </dsp:nvSpPr>
      <dsp:spPr>
        <a:xfrm>
          <a:off x="0" y="601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High Fever</a:t>
          </a:r>
          <a:endParaRPr lang="en-US" sz="2600" kern="1200" dirty="0"/>
        </a:p>
      </dsp:txBody>
      <dsp:txXfrm>
        <a:off x="0" y="601"/>
        <a:ext cx="4587596" cy="703932"/>
      </dsp:txXfrm>
    </dsp:sp>
    <dsp:sp modelId="{7D45102C-1F56-4D72-82E7-DA5A539E30EC}">
      <dsp:nvSpPr>
        <dsp:cNvPr id="0" name=""/>
        <dsp:cNvSpPr/>
      </dsp:nvSpPr>
      <dsp:spPr>
        <a:xfrm>
          <a:off x="0" y="704533"/>
          <a:ext cx="45875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EE326-3CA3-40DB-8B92-87B581C2A79A}">
      <dsp:nvSpPr>
        <dsp:cNvPr id="0" name=""/>
        <dsp:cNvSpPr/>
      </dsp:nvSpPr>
      <dsp:spPr>
        <a:xfrm>
          <a:off x="0" y="704533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Infection</a:t>
          </a:r>
          <a:endParaRPr lang="en-US" sz="2600" kern="1200" dirty="0"/>
        </a:p>
      </dsp:txBody>
      <dsp:txXfrm>
        <a:off x="0" y="704533"/>
        <a:ext cx="4587596" cy="703932"/>
      </dsp:txXfrm>
    </dsp:sp>
    <dsp:sp modelId="{A76667EF-2BDC-4FE2-AF99-FA6C1C257DDA}">
      <dsp:nvSpPr>
        <dsp:cNvPr id="0" name=""/>
        <dsp:cNvSpPr/>
      </dsp:nvSpPr>
      <dsp:spPr>
        <a:xfrm>
          <a:off x="0" y="1408465"/>
          <a:ext cx="45875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BE32-9F04-4B37-806A-4DEB34A14B2D}">
      <dsp:nvSpPr>
        <dsp:cNvPr id="0" name=""/>
        <dsp:cNvSpPr/>
      </dsp:nvSpPr>
      <dsp:spPr>
        <a:xfrm>
          <a:off x="0" y="1408465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Blow to the head</a:t>
          </a:r>
          <a:endParaRPr lang="en-US" sz="2600" kern="1200" dirty="0"/>
        </a:p>
      </dsp:txBody>
      <dsp:txXfrm>
        <a:off x="0" y="1408465"/>
        <a:ext cx="4587596" cy="703932"/>
      </dsp:txXfrm>
    </dsp:sp>
    <dsp:sp modelId="{ADEFB700-4BBA-4435-9E3C-D0E4D8941614}">
      <dsp:nvSpPr>
        <dsp:cNvPr id="0" name=""/>
        <dsp:cNvSpPr/>
      </dsp:nvSpPr>
      <dsp:spPr>
        <a:xfrm>
          <a:off x="0" y="2112397"/>
          <a:ext cx="45875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4F595-E2E2-40A3-B896-A76278F085D2}">
      <dsp:nvSpPr>
        <dsp:cNvPr id="0" name=""/>
        <dsp:cNvSpPr/>
      </dsp:nvSpPr>
      <dsp:spPr>
        <a:xfrm>
          <a:off x="0" y="2112397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Diabetic emergency</a:t>
          </a:r>
          <a:endParaRPr lang="en-US" sz="2600" kern="1200" dirty="0"/>
        </a:p>
      </dsp:txBody>
      <dsp:txXfrm>
        <a:off x="0" y="2112397"/>
        <a:ext cx="4587596" cy="703932"/>
      </dsp:txXfrm>
    </dsp:sp>
    <dsp:sp modelId="{516EC569-CBBC-40FD-840E-FD6E87B07B76}">
      <dsp:nvSpPr>
        <dsp:cNvPr id="0" name=""/>
        <dsp:cNvSpPr/>
      </dsp:nvSpPr>
      <dsp:spPr>
        <a:xfrm>
          <a:off x="0" y="2816330"/>
          <a:ext cx="458759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A07E-1B0C-42F8-92BC-BD5FA3BFF16F}">
      <dsp:nvSpPr>
        <dsp:cNvPr id="0" name=""/>
        <dsp:cNvSpPr/>
      </dsp:nvSpPr>
      <dsp:spPr>
        <a:xfrm>
          <a:off x="0" y="2816330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Dehydration</a:t>
          </a:r>
          <a:endParaRPr lang="en-US" sz="2600" kern="1200" dirty="0"/>
        </a:p>
      </dsp:txBody>
      <dsp:txXfrm>
        <a:off x="0" y="2816330"/>
        <a:ext cx="4587596" cy="703932"/>
      </dsp:txXfrm>
    </dsp:sp>
    <dsp:sp modelId="{BCEFC3E4-B0DF-4FB4-8405-54442BF37B0A}">
      <dsp:nvSpPr>
        <dsp:cNvPr id="0" name=""/>
        <dsp:cNvSpPr/>
      </dsp:nvSpPr>
      <dsp:spPr>
        <a:xfrm>
          <a:off x="0" y="3520262"/>
          <a:ext cx="4587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476B-29C8-49F0-9958-8D99ED5C88FE}">
      <dsp:nvSpPr>
        <dsp:cNvPr id="0" name=""/>
        <dsp:cNvSpPr/>
      </dsp:nvSpPr>
      <dsp:spPr>
        <a:xfrm>
          <a:off x="0" y="3520262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Medicine or drug overdose</a:t>
          </a:r>
          <a:endParaRPr lang="en-US" sz="2600" kern="1200" dirty="0"/>
        </a:p>
      </dsp:txBody>
      <dsp:txXfrm>
        <a:off x="0" y="3520262"/>
        <a:ext cx="4587596" cy="703932"/>
      </dsp:txXfrm>
    </dsp:sp>
    <dsp:sp modelId="{52E8FE39-7791-41C9-BDCF-AC5D9B876AA0}">
      <dsp:nvSpPr>
        <dsp:cNvPr id="0" name=""/>
        <dsp:cNvSpPr/>
      </dsp:nvSpPr>
      <dsp:spPr>
        <a:xfrm>
          <a:off x="0" y="4224194"/>
          <a:ext cx="45875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FEF88-CA25-49BA-8B28-74101FA7C84D}">
      <dsp:nvSpPr>
        <dsp:cNvPr id="0" name=""/>
        <dsp:cNvSpPr/>
      </dsp:nvSpPr>
      <dsp:spPr>
        <a:xfrm>
          <a:off x="0" y="4224194"/>
          <a:ext cx="4587596" cy="70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Epilepsy</a:t>
          </a:r>
          <a:endParaRPr lang="en-US" sz="2600" kern="1200" dirty="0"/>
        </a:p>
      </dsp:txBody>
      <dsp:txXfrm>
        <a:off x="0" y="4224194"/>
        <a:ext cx="4587596" cy="703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8BA5A-AA04-4865-B26F-2EEC0599D774}">
      <dsp:nvSpPr>
        <dsp:cNvPr id="0" name=""/>
        <dsp:cNvSpPr/>
      </dsp:nvSpPr>
      <dsp:spPr>
        <a:xfrm>
          <a:off x="1560103" y="1538"/>
          <a:ext cx="6240415" cy="675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1" tIns="171453" rIns="121081" bIns="17145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Sit Up Straight</a:t>
          </a:r>
        </a:p>
      </dsp:txBody>
      <dsp:txXfrm>
        <a:off x="1560103" y="1538"/>
        <a:ext cx="6240415" cy="675012"/>
      </dsp:txXfrm>
    </dsp:sp>
    <dsp:sp modelId="{86BA153C-9156-4AA8-BE35-F1F181CCB197}">
      <dsp:nvSpPr>
        <dsp:cNvPr id="0" name=""/>
        <dsp:cNvSpPr/>
      </dsp:nvSpPr>
      <dsp:spPr>
        <a:xfrm>
          <a:off x="0" y="1538"/>
          <a:ext cx="1560103" cy="675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5" tIns="66676" rIns="82555" bIns="66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SIT</a:t>
          </a:r>
        </a:p>
      </dsp:txBody>
      <dsp:txXfrm>
        <a:off x="0" y="1538"/>
        <a:ext cx="1560103" cy="675012"/>
      </dsp:txXfrm>
    </dsp:sp>
    <dsp:sp modelId="{929143E9-258A-49A1-AEAD-AEBC66C0A2D8}">
      <dsp:nvSpPr>
        <dsp:cNvPr id="0" name=""/>
        <dsp:cNvSpPr/>
      </dsp:nvSpPr>
      <dsp:spPr>
        <a:xfrm>
          <a:off x="1560103" y="717051"/>
          <a:ext cx="6240415" cy="675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1" tIns="171453" rIns="121081" bIns="17145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Keep Calm – Redirect</a:t>
          </a:r>
        </a:p>
      </dsp:txBody>
      <dsp:txXfrm>
        <a:off x="1560103" y="717051"/>
        <a:ext cx="6240415" cy="675012"/>
      </dsp:txXfrm>
    </dsp:sp>
    <dsp:sp modelId="{85B8B2FB-D6D4-4DE4-9762-5B23591EE921}">
      <dsp:nvSpPr>
        <dsp:cNvPr id="0" name=""/>
        <dsp:cNvSpPr/>
      </dsp:nvSpPr>
      <dsp:spPr>
        <a:xfrm>
          <a:off x="0" y="717051"/>
          <a:ext cx="1560103" cy="675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5" tIns="66676" rIns="82555" bIns="66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CALM</a:t>
          </a:r>
        </a:p>
      </dsp:txBody>
      <dsp:txXfrm>
        <a:off x="0" y="717051"/>
        <a:ext cx="1560103" cy="675012"/>
      </dsp:txXfrm>
    </dsp:sp>
    <dsp:sp modelId="{3F4E498E-F74D-4AD4-97E3-A2DCAAA44848}">
      <dsp:nvSpPr>
        <dsp:cNvPr id="0" name=""/>
        <dsp:cNvSpPr/>
      </dsp:nvSpPr>
      <dsp:spPr>
        <a:xfrm>
          <a:off x="1560103" y="1432564"/>
          <a:ext cx="6240415" cy="675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1" tIns="171453" rIns="121081" bIns="17145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Ask if they have Inhaler</a:t>
          </a:r>
        </a:p>
      </dsp:txBody>
      <dsp:txXfrm>
        <a:off x="1560103" y="1432564"/>
        <a:ext cx="6240415" cy="675012"/>
      </dsp:txXfrm>
    </dsp:sp>
    <dsp:sp modelId="{406030C3-F9BD-4F6C-9602-92F3A0619F51}">
      <dsp:nvSpPr>
        <dsp:cNvPr id="0" name=""/>
        <dsp:cNvSpPr/>
      </dsp:nvSpPr>
      <dsp:spPr>
        <a:xfrm>
          <a:off x="0" y="1432564"/>
          <a:ext cx="1560103" cy="675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5" tIns="66676" rIns="82555" bIns="66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ASK</a:t>
          </a:r>
        </a:p>
      </dsp:txBody>
      <dsp:txXfrm>
        <a:off x="0" y="1432564"/>
        <a:ext cx="1560103" cy="675012"/>
      </dsp:txXfrm>
    </dsp:sp>
    <dsp:sp modelId="{C7AA53FB-82AD-46DB-BFEB-7C56429264E7}">
      <dsp:nvSpPr>
        <dsp:cNvPr id="0" name=""/>
        <dsp:cNvSpPr/>
      </dsp:nvSpPr>
      <dsp:spPr>
        <a:xfrm>
          <a:off x="1560103" y="2148077"/>
          <a:ext cx="6240415" cy="675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1" tIns="171453" rIns="121081" bIns="17145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Help them take THEIR Medicine</a:t>
          </a:r>
        </a:p>
      </dsp:txBody>
      <dsp:txXfrm>
        <a:off x="1560103" y="2148077"/>
        <a:ext cx="6240415" cy="675012"/>
      </dsp:txXfrm>
    </dsp:sp>
    <dsp:sp modelId="{78783B73-857F-425E-A684-EE295CF247B5}">
      <dsp:nvSpPr>
        <dsp:cNvPr id="0" name=""/>
        <dsp:cNvSpPr/>
      </dsp:nvSpPr>
      <dsp:spPr>
        <a:xfrm>
          <a:off x="0" y="2148077"/>
          <a:ext cx="1560103" cy="675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5" tIns="66676" rIns="82555" bIns="66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</a:t>
          </a:r>
        </a:p>
      </dsp:txBody>
      <dsp:txXfrm>
        <a:off x="0" y="2148077"/>
        <a:ext cx="1560103" cy="675012"/>
      </dsp:txXfrm>
    </dsp:sp>
    <dsp:sp modelId="{6951D308-3A73-4260-B6A3-DF2E54793988}">
      <dsp:nvSpPr>
        <dsp:cNvPr id="0" name=""/>
        <dsp:cNvSpPr/>
      </dsp:nvSpPr>
      <dsp:spPr>
        <a:xfrm>
          <a:off x="1560103" y="2863590"/>
          <a:ext cx="6240415" cy="675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1" tIns="171453" rIns="121081" bIns="17145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Call 911 if symptoms last over 5 minutes</a:t>
          </a:r>
        </a:p>
      </dsp:txBody>
      <dsp:txXfrm>
        <a:off x="1560103" y="2863590"/>
        <a:ext cx="6240415" cy="675012"/>
      </dsp:txXfrm>
    </dsp:sp>
    <dsp:sp modelId="{CDB821AB-F8CD-4406-B466-6B5C7FE285FD}">
      <dsp:nvSpPr>
        <dsp:cNvPr id="0" name=""/>
        <dsp:cNvSpPr/>
      </dsp:nvSpPr>
      <dsp:spPr>
        <a:xfrm>
          <a:off x="0" y="2863590"/>
          <a:ext cx="1560103" cy="675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5" tIns="66676" rIns="82555" bIns="66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911</a:t>
          </a:r>
        </a:p>
      </dsp:txBody>
      <dsp:txXfrm>
        <a:off x="0" y="2863590"/>
        <a:ext cx="1560103" cy="675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95165-4AD1-47B9-98E0-EF2A2AD1A5A8}">
      <dsp:nvSpPr>
        <dsp:cNvPr id="0" name=""/>
        <dsp:cNvSpPr/>
      </dsp:nvSpPr>
      <dsp:spPr>
        <a:xfrm>
          <a:off x="0" y="681759"/>
          <a:ext cx="512052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409" tIns="208280" rIns="397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Traditional CPR Course in your own HOME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Manikin and training equipment shipped to you.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Connect via web-conference with other students and an instructor</a:t>
          </a:r>
        </a:p>
      </dsp:txBody>
      <dsp:txXfrm>
        <a:off x="0" y="681759"/>
        <a:ext cx="5120522" cy="756000"/>
      </dsp:txXfrm>
    </dsp:sp>
    <dsp:sp modelId="{03CCF30C-ED26-40D3-AB9D-E2F81A5B8B98}">
      <dsp:nvSpPr>
        <dsp:cNvPr id="0" name=""/>
        <dsp:cNvSpPr/>
      </dsp:nvSpPr>
      <dsp:spPr>
        <a:xfrm>
          <a:off x="256026" y="534159"/>
          <a:ext cx="3584365" cy="29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80" tIns="0" rIns="13548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REMOTE CPR AED CERTIFICATION</a:t>
          </a:r>
        </a:p>
      </dsp:txBody>
      <dsp:txXfrm>
        <a:off x="270436" y="548569"/>
        <a:ext cx="3555545" cy="266380"/>
      </dsp:txXfrm>
    </dsp:sp>
    <dsp:sp modelId="{BE946366-92A4-4C21-A5A8-B782C7607210}">
      <dsp:nvSpPr>
        <dsp:cNvPr id="0" name=""/>
        <dsp:cNvSpPr/>
      </dsp:nvSpPr>
      <dsp:spPr>
        <a:xfrm>
          <a:off x="0" y="1639360"/>
          <a:ext cx="5120522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409" tIns="208280" rIns="397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Same content as traditional course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Part 1:  Self-directed online learning program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Part 2:  Skills practice and testing done one-on-one with an instructor when we can gather in small groups - OR virtually now.</a:t>
          </a:r>
        </a:p>
      </dsp:txBody>
      <dsp:txXfrm>
        <a:off x="0" y="1639360"/>
        <a:ext cx="5120522" cy="897750"/>
      </dsp:txXfrm>
    </dsp:sp>
    <dsp:sp modelId="{48DEBE09-6FFF-47B6-B55F-F933DCACF452}">
      <dsp:nvSpPr>
        <dsp:cNvPr id="0" name=""/>
        <dsp:cNvSpPr/>
      </dsp:nvSpPr>
      <dsp:spPr>
        <a:xfrm>
          <a:off x="256026" y="1491760"/>
          <a:ext cx="3584365" cy="29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80" tIns="0" rIns="13548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CPR AED BLENDED LEARNING CERTIFICATION</a:t>
          </a:r>
        </a:p>
      </dsp:txBody>
      <dsp:txXfrm>
        <a:off x="270436" y="1506170"/>
        <a:ext cx="3555545" cy="266380"/>
      </dsp:txXfrm>
    </dsp:sp>
    <dsp:sp modelId="{77CDEDDF-91BC-4DDC-876A-D7D51A8E074F}">
      <dsp:nvSpPr>
        <dsp:cNvPr id="0" name=""/>
        <dsp:cNvSpPr/>
      </dsp:nvSpPr>
      <dsp:spPr>
        <a:xfrm>
          <a:off x="0" y="2738710"/>
          <a:ext cx="5120522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409" tIns="208280" rIns="397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8 HR training teaching participants to identify, understand and respond to signs of mental illnesses and substance use disorders.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May be done in 1 8HR session; 2 4HR sessions; 4 2HR sessions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Virtual Blended coming SOON</a:t>
          </a:r>
        </a:p>
      </dsp:txBody>
      <dsp:txXfrm>
        <a:off x="0" y="2738710"/>
        <a:ext cx="5120522" cy="897750"/>
      </dsp:txXfrm>
    </dsp:sp>
    <dsp:sp modelId="{21A014E8-66AB-4B5D-BD4C-B056BFBFC206}">
      <dsp:nvSpPr>
        <dsp:cNvPr id="0" name=""/>
        <dsp:cNvSpPr/>
      </dsp:nvSpPr>
      <dsp:spPr>
        <a:xfrm>
          <a:off x="256026" y="2591110"/>
          <a:ext cx="3584365" cy="29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80" tIns="0" rIns="13548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cap="all" baseline="0" dirty="0"/>
            <a:t>Mental Health First Aid Certification Course</a:t>
          </a:r>
        </a:p>
      </dsp:txBody>
      <dsp:txXfrm>
        <a:off x="270436" y="2605520"/>
        <a:ext cx="3555545" cy="266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CEE5-7A67-4CDE-8796-01A0A6575BAB}">
      <dsp:nvSpPr>
        <dsp:cNvPr id="0" name=""/>
        <dsp:cNvSpPr/>
      </dsp:nvSpPr>
      <dsp:spPr>
        <a:xfrm>
          <a:off x="2274" y="485081"/>
          <a:ext cx="1804578" cy="1443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4705-2D21-4E77-9C17-424F9A4238D3}">
      <dsp:nvSpPr>
        <dsp:cNvPr id="0" name=""/>
        <dsp:cNvSpPr/>
      </dsp:nvSpPr>
      <dsp:spPr>
        <a:xfrm>
          <a:off x="164686" y="1784378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 AED</a:t>
          </a:r>
        </a:p>
      </dsp:txBody>
      <dsp:txXfrm>
        <a:off x="164686" y="1784378"/>
        <a:ext cx="1606074" cy="505281"/>
      </dsp:txXfrm>
    </dsp:sp>
    <dsp:sp modelId="{A732F9DE-ADC7-46FC-9E41-B9339B777104}">
      <dsp:nvSpPr>
        <dsp:cNvPr id="0" name=""/>
        <dsp:cNvSpPr/>
      </dsp:nvSpPr>
      <dsp:spPr>
        <a:xfrm>
          <a:off x="1987310" y="485081"/>
          <a:ext cx="1804578" cy="14436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19CFB-AF6A-4F29-BB98-721724EA5674}">
      <dsp:nvSpPr>
        <dsp:cNvPr id="0" name=""/>
        <dsp:cNvSpPr/>
      </dsp:nvSpPr>
      <dsp:spPr>
        <a:xfrm>
          <a:off x="2149722" y="1784378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Pads and Batteries</a:t>
          </a:r>
        </a:p>
      </dsp:txBody>
      <dsp:txXfrm>
        <a:off x="2149722" y="1784378"/>
        <a:ext cx="1606074" cy="505281"/>
      </dsp:txXfrm>
    </dsp:sp>
    <dsp:sp modelId="{6F82BE45-03E1-4469-BBF5-FD3C59754FC7}">
      <dsp:nvSpPr>
        <dsp:cNvPr id="0" name=""/>
        <dsp:cNvSpPr/>
      </dsp:nvSpPr>
      <dsp:spPr>
        <a:xfrm>
          <a:off x="3972346" y="485081"/>
          <a:ext cx="1804578" cy="1443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D9242-3A3F-459C-ACD7-727457469F00}">
      <dsp:nvSpPr>
        <dsp:cNvPr id="0" name=""/>
        <dsp:cNvSpPr/>
      </dsp:nvSpPr>
      <dsp:spPr>
        <a:xfrm>
          <a:off x="4134758" y="1784378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Wall Cabinet</a:t>
          </a:r>
        </a:p>
      </dsp:txBody>
      <dsp:txXfrm>
        <a:off x="4134758" y="1784378"/>
        <a:ext cx="1606074" cy="505281"/>
      </dsp:txXfrm>
    </dsp:sp>
    <dsp:sp modelId="{78D71FDF-71CB-4C13-905E-9A281AE9E9CC}">
      <dsp:nvSpPr>
        <dsp:cNvPr id="0" name=""/>
        <dsp:cNvSpPr/>
      </dsp:nvSpPr>
      <dsp:spPr>
        <a:xfrm>
          <a:off x="5957383" y="485081"/>
          <a:ext cx="1804578" cy="14436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AA4C3-9ACD-4ED2-AA93-098EE3D6ADAC}">
      <dsp:nvSpPr>
        <dsp:cNvPr id="0" name=""/>
        <dsp:cNvSpPr/>
      </dsp:nvSpPr>
      <dsp:spPr>
        <a:xfrm>
          <a:off x="6119795" y="1784378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Fast Response Kit</a:t>
          </a:r>
        </a:p>
      </dsp:txBody>
      <dsp:txXfrm>
        <a:off x="6119795" y="1784378"/>
        <a:ext cx="1606074" cy="505281"/>
      </dsp:txXfrm>
    </dsp:sp>
    <dsp:sp modelId="{C2D1B300-DA8F-4CEE-A3E4-5B12E6F3FF0A}">
      <dsp:nvSpPr>
        <dsp:cNvPr id="0" name=""/>
        <dsp:cNvSpPr/>
      </dsp:nvSpPr>
      <dsp:spPr>
        <a:xfrm>
          <a:off x="2274" y="2470117"/>
          <a:ext cx="1804578" cy="1443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EF394-1A3C-4290-AFBA-B024BDD1E218}">
      <dsp:nvSpPr>
        <dsp:cNvPr id="0" name=""/>
        <dsp:cNvSpPr/>
      </dsp:nvSpPr>
      <dsp:spPr>
        <a:xfrm>
          <a:off x="164686" y="3769414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AED Signage</a:t>
          </a:r>
        </a:p>
      </dsp:txBody>
      <dsp:txXfrm>
        <a:off x="164686" y="3769414"/>
        <a:ext cx="1606074" cy="505281"/>
      </dsp:txXfrm>
    </dsp:sp>
    <dsp:sp modelId="{EBA007EC-76F1-48B2-9114-962F733F75B0}">
      <dsp:nvSpPr>
        <dsp:cNvPr id="0" name=""/>
        <dsp:cNvSpPr/>
      </dsp:nvSpPr>
      <dsp:spPr>
        <a:xfrm>
          <a:off x="1987310" y="2470117"/>
          <a:ext cx="1804578" cy="14436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38EE2-C04D-4B97-8902-355E6173816B}">
      <dsp:nvSpPr>
        <dsp:cNvPr id="0" name=""/>
        <dsp:cNvSpPr/>
      </dsp:nvSpPr>
      <dsp:spPr>
        <a:xfrm>
          <a:off x="2149722" y="3769414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Pocket CPR Mask</a:t>
          </a:r>
        </a:p>
      </dsp:txBody>
      <dsp:txXfrm>
        <a:off x="2149722" y="3769414"/>
        <a:ext cx="1606074" cy="505281"/>
      </dsp:txXfrm>
    </dsp:sp>
    <dsp:sp modelId="{BBB1489F-EAAA-4EEE-AD6E-DF25CE9CC6B7}">
      <dsp:nvSpPr>
        <dsp:cNvPr id="0" name=""/>
        <dsp:cNvSpPr/>
      </dsp:nvSpPr>
      <dsp:spPr>
        <a:xfrm>
          <a:off x="3972346" y="2470117"/>
          <a:ext cx="1804578" cy="1443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16F5C-DEF9-4CDC-9710-4685253DD37C}">
      <dsp:nvSpPr>
        <dsp:cNvPr id="0" name=""/>
        <dsp:cNvSpPr/>
      </dsp:nvSpPr>
      <dsp:spPr>
        <a:xfrm>
          <a:off x="4134758" y="3769414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Microshield</a:t>
          </a:r>
          <a:r>
            <a:rPr lang="en-US" sz="1400" kern="1200" dirty="0"/>
            <a:t> CPR Mask</a:t>
          </a:r>
        </a:p>
      </dsp:txBody>
      <dsp:txXfrm>
        <a:off x="4134758" y="3769414"/>
        <a:ext cx="1606074" cy="505281"/>
      </dsp:txXfrm>
    </dsp:sp>
    <dsp:sp modelId="{C39ED76E-3B0F-4295-ADAC-06AE1D999754}">
      <dsp:nvSpPr>
        <dsp:cNvPr id="0" name=""/>
        <dsp:cNvSpPr/>
      </dsp:nvSpPr>
      <dsp:spPr>
        <a:xfrm>
          <a:off x="5957383" y="2470117"/>
          <a:ext cx="1804578" cy="144366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90908-E31C-4EB1-8ACA-C5F97222FA16}">
      <dsp:nvSpPr>
        <dsp:cNvPr id="0" name=""/>
        <dsp:cNvSpPr/>
      </dsp:nvSpPr>
      <dsp:spPr>
        <a:xfrm>
          <a:off x="6119795" y="3769414"/>
          <a:ext cx="1606074" cy="50528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Wallet First Aid Kit</a:t>
          </a:r>
        </a:p>
      </dsp:txBody>
      <dsp:txXfrm>
        <a:off x="6119795" y="3769414"/>
        <a:ext cx="1606074" cy="50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519D-9256-407F-BFD7-40AA05B1CF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30FA4-22A8-4D01-A4FE-A7718A2A5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Put this info in the 1 page post-session email doc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DBB507-169E-4C35-AF6E-2A2B99D20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9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1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5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8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B507-169E-4C35-AF6E-2A2B99D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8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B507-169E-4C35-AF6E-2A2B99D20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2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8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95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8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2BED0C-458D-4E9B-9CC4-8A7CA04AB6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2BED0C-458D-4E9B-9CC4-8A7CA04AB6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94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2BED0C-458D-4E9B-9CC4-8A7CA04AB6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6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2BED0C-458D-4E9B-9CC4-8A7CA04AB6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7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35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5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2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9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8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5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1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0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05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5EA14F-500C-4698-B851-5A0A592694A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96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7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6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3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93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1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1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92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4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2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B3A862-D1B0-4B3D-9131-94A9CAFC4E7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13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71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53017-E384-48AF-B456-2F8A16513EE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6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64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53017-E384-48AF-B456-2F8A16513E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8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8E6117-9091-46DA-BA83-C20B674F0F2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Notes Placeholder 1"/>
          <p:cNvSpPr>
            <a:spLocks noGrp="1"/>
          </p:cNvSpPr>
          <p:nvPr/>
        </p:nvSpPr>
        <p:spPr bwMode="auto">
          <a:xfrm>
            <a:off x="686421" y="4344025"/>
            <a:ext cx="5485158" cy="41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>
              <a:spcBef>
                <a:spcPct val="30000"/>
              </a:spcBef>
              <a:defRPr/>
            </a:pPr>
            <a:endParaRPr lang="en-US" sz="1200" dirty="0"/>
          </a:p>
          <a:p>
            <a:pPr marL="171431" indent="-171431">
              <a:spcBef>
                <a:spcPct val="30000"/>
              </a:spcBef>
              <a:buFont typeface="Arial" pitchFamily="34" charset="0"/>
              <a:buChar char="•"/>
              <a:defRPr/>
            </a:pPr>
            <a:endParaRPr lang="en-US" sz="1200" dirty="0"/>
          </a:p>
          <a:p>
            <a:pPr>
              <a:spcBef>
                <a:spcPct val="30000"/>
              </a:spcBef>
              <a:defRPr/>
            </a:pPr>
            <a:endParaRPr lang="en-US" sz="1200" dirty="0"/>
          </a:p>
          <a:p>
            <a:pPr marL="628583" lvl="1" indent="-171431">
              <a:spcBef>
                <a:spcPct val="30000"/>
              </a:spcBef>
              <a:buFont typeface="Arial" pitchFamily="34" charset="0"/>
              <a:buChar char="•"/>
              <a:defRPr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B507-169E-4C35-AF6E-2A2B99D205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7DDB5A5-5AA4-4717-A0D5-0C9A27CAE1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E90F4C-13FC-44DB-B355-5447AF49C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311" y="6401454"/>
            <a:ext cx="1446135" cy="4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D806280-6140-402A-8E7B-77ADA1F6AD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9F88E06-E389-4A7E-88BA-DF06B778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9BC9-CB4C-4531-9F6D-F20303728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5EFBF32-4AEE-434E-A41F-BAA52A820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0DA5F6-4FE7-4B18-BB1F-484AA02C6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8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9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42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7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56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11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9B5A65B-1243-4FC2-A17C-D5ADD4EEE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21CA51-07C2-4A92-9819-4B19D9FD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0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5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72225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9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4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68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6FD4E43-3FB9-49C8-8D52-C35ADC9944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6D7855-4BB0-4707-BF27-376CF2907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A9AC6E2-FFF8-4164-B94B-2D3DBB7F4C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54CC5D-F117-4CD3-8A25-C0B9C69F4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B0FF0B76-3C2A-4FA4-8BC4-538112794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220B2-0ADB-4897-9342-B57BF7B12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6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7E7D120-0A7E-4D01-A874-E4813CDE8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BAFE8E-4AFC-479D-9B02-D3D33D0D2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13667"/>
            <a:ext cx="1657350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34CD3D1-3F4A-4E16-A728-7D858CED3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4B6E2CD-A0A7-48E5-99BC-4551D99D78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7BC09D-811A-4D8C-966F-FE2A8105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6"/>
            <a:ext cx="302675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24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O2kwvtplkA?feature=oembed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"/><Relationship Id="rId4" Type="http://schemas.openxmlformats.org/officeDocument/2006/relationships/image" Target="../media/image40.t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6Ep4PDWjsM?feature=oembed" TargetMode="Externa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_49wMpdews?feature=oembed" TargetMode="Externa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zj91UstDjE?feature=oembed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5EA-BEEF-43F5-A787-E741220869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71650"/>
            <a:ext cx="6618685" cy="2496741"/>
          </a:xfrm>
        </p:spPr>
        <p:txBody>
          <a:bodyPr/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042CB3-2FFA-44DC-B5CF-51B31232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89" y="1415101"/>
            <a:ext cx="6712993" cy="201389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6E3EC-1BE1-494D-8415-936C4350F656}"/>
              </a:ext>
            </a:extLst>
          </p:cNvPr>
          <p:cNvSpPr txBox="1"/>
          <p:nvPr/>
        </p:nvSpPr>
        <p:spPr>
          <a:xfrm>
            <a:off x="777264" y="3083068"/>
            <a:ext cx="7589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US" sz="3300" b="1" i="1" dirty="0">
              <a:solidFill>
                <a:prstClr val="white"/>
              </a:solidFill>
              <a:latin typeface="Bradley Hand ITC" panose="03070402050302030203" pitchFamily="66" charset="0"/>
            </a:endParaRPr>
          </a:p>
          <a:p>
            <a:pPr defTabSz="342900"/>
            <a:r>
              <a:rPr lang="en-US" sz="3300" b="1" i="1" dirty="0">
                <a:solidFill>
                  <a:prstClr val="white"/>
                </a:solidFill>
                <a:latin typeface="Bradley Hand ITC" panose="03070402050302030203" pitchFamily="66" charset="0"/>
              </a:rPr>
              <a:t>Welcome!  </a:t>
            </a:r>
          </a:p>
          <a:p>
            <a:pPr defTabSz="342900"/>
            <a:endParaRPr lang="en-US" sz="3300" b="1" i="1" dirty="0">
              <a:solidFill>
                <a:prstClr val="white"/>
              </a:solidFill>
              <a:latin typeface="Bradley Hand ITC" panose="03070402050302030203" pitchFamily="66" charset="0"/>
            </a:endParaRPr>
          </a:p>
          <a:p>
            <a:pPr defTabSz="342900"/>
            <a:r>
              <a:rPr lang="en-US" sz="3300" b="1" i="1" dirty="0">
                <a:solidFill>
                  <a:prstClr val="white"/>
                </a:solidFill>
                <a:latin typeface="Bradley Hand ITC" panose="03070402050302030203" pitchFamily="66" charset="0"/>
              </a:rPr>
              <a:t>ESI is HERE for you during this crisis. </a:t>
            </a:r>
            <a:endParaRPr lang="en-US" sz="3300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342900"/>
            <a:endParaRPr lang="en-US" sz="2400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342900"/>
            <a:endParaRPr lang="en-U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40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E45543-B8D6-4BD5-85E4-FAF64A4C9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3E70-FDE5-46BE-8B41-CEE9D51D7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http://www.hsc.wvu.edu/safety/MediaLibraries/Safety/Media/Images/Content/g/GloveRemoval_1.png">
            <a:extLst>
              <a:ext uri="{FF2B5EF4-FFF2-40B4-BE49-F238E27FC236}">
                <a16:creationId xmlns:a16="http://schemas.microsoft.com/office/drawing/2014/main" id="{317B7CC6-FEE1-4A8D-BBF6-F36095D0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486" y="515628"/>
            <a:ext cx="8177028" cy="58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7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noFill/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70D1349-7C9C-43E5-ADD1-361DB201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1293845"/>
            <a:ext cx="6866101" cy="26812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You can DO it!</a:t>
            </a:r>
          </a:p>
        </p:txBody>
      </p:sp>
    </p:spTree>
    <p:extLst>
      <p:ext uri="{BB962C8B-B14F-4D97-AF65-F5344CB8AC3E}">
        <p14:creationId xmlns:p14="http://schemas.microsoft.com/office/powerpoint/2010/main" val="422070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73585435-D65C-4FBA-A223-1CF31D7A6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29A0BE-C7FF-4D57-B130-D59BAC53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2099733"/>
            <a:ext cx="6619243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 – you are not expected to be a DOCTOR</a:t>
            </a:r>
          </a:p>
        </p:txBody>
      </p:sp>
    </p:spTree>
    <p:extLst>
      <p:ext uri="{BB962C8B-B14F-4D97-AF65-F5344CB8AC3E}">
        <p14:creationId xmlns:p14="http://schemas.microsoft.com/office/powerpoint/2010/main" val="95825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29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A97411-5B44-44A0-81C3-1917211F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118" y="1143000"/>
            <a:ext cx="4701185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ACCIDENTS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C32CF-E245-4A88-A2B7-46C78766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6118" y="4473677"/>
            <a:ext cx="4701185" cy="1268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Are the most common cause of death in children!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A0E99A-D2DA-4381-B630-BA389CED8A5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r="36537" b="1"/>
          <a:stretch/>
        </p:blipFill>
        <p:spPr bwMode="auto">
          <a:xfrm>
            <a:off x="832323" y="1113063"/>
            <a:ext cx="2648296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8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530034B-FCED-4DF0-8AEB-A27C3979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933" y="643466"/>
            <a:ext cx="344013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14E21ED5-187B-4540-99A2-1BCC13294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200" y="3962400"/>
            <a:ext cx="28956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172FC-C9FA-477F-B1B8-BE8E832CD78D}"/>
              </a:ext>
            </a:extLst>
          </p:cNvPr>
          <p:cNvSpPr txBox="1"/>
          <p:nvPr/>
        </p:nvSpPr>
        <p:spPr>
          <a:xfrm>
            <a:off x="1485900" y="396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Hip to Hip</a:t>
            </a:r>
          </a:p>
        </p:txBody>
      </p:sp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3455850D-E7C0-42D2-A2C2-A2F39EA28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562600" y="3962400"/>
            <a:ext cx="1552577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3064D0-DD43-4F13-971B-EE8EDD1C6F25}"/>
              </a:ext>
            </a:extLst>
          </p:cNvPr>
          <p:cNvSpPr txBox="1"/>
          <p:nvPr/>
        </p:nvSpPr>
        <p:spPr>
          <a:xfrm>
            <a:off x="6338888" y="3819435"/>
            <a:ext cx="2224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Two Hands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Upward thrusts</a:t>
            </a:r>
          </a:p>
        </p:txBody>
      </p:sp>
    </p:spTree>
    <p:extLst>
      <p:ext uri="{BB962C8B-B14F-4D97-AF65-F5344CB8AC3E}">
        <p14:creationId xmlns:p14="http://schemas.microsoft.com/office/powerpoint/2010/main" val="16830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0B870F-AD2B-4960-A146-712A43F0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24E19-CD8F-426C-BE70-7049BA89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3735071" cy="3927687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05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18632B-BE15-4201-99AB-049AEEBE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99" y="741206"/>
            <a:ext cx="3490721" cy="33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61C5D2-8711-46AB-9AFC-243849E6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0243" y="480060"/>
            <a:ext cx="4575998" cy="1298484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C87F97-50F5-4D43-9B71-C1D6EBA8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60" y="4576875"/>
            <a:ext cx="3727642" cy="1812069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7B0291-482C-4D02-AEC6-85BE052B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0243" y="1939412"/>
            <a:ext cx="4575998" cy="4449533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05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0F5FFA5-A888-4680-9567-F13038F350F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891" y="2479701"/>
            <a:ext cx="4326509" cy="33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2" descr="Arrow Slight curve">
            <a:extLst>
              <a:ext uri="{FF2B5EF4-FFF2-40B4-BE49-F238E27FC236}">
                <a16:creationId xmlns:a16="http://schemas.microsoft.com/office/drawing/2014/main" id="{A89374B6-45BF-4D93-A85D-8DE046383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00921" flipV="1">
            <a:off x="2173360" y="3569577"/>
            <a:ext cx="1295400" cy="774951"/>
          </a:xfrm>
          <a:prstGeom prst="rect">
            <a:avLst/>
          </a:prstGeom>
        </p:spPr>
      </p:pic>
      <p:pic>
        <p:nvPicPr>
          <p:cNvPr id="17" name="Graphic 16" descr="Arrow Slight curve">
            <a:extLst>
              <a:ext uri="{FF2B5EF4-FFF2-40B4-BE49-F238E27FC236}">
                <a16:creationId xmlns:a16="http://schemas.microsoft.com/office/drawing/2014/main" id="{8417D209-3A29-489B-9BE5-3EBCBCBB8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16960" flipV="1">
            <a:off x="6735683" y="3036370"/>
            <a:ext cx="1386640" cy="1089640"/>
          </a:xfrm>
          <a:prstGeom prst="rect">
            <a:avLst/>
          </a:prstGeom>
        </p:spPr>
      </p:pic>
      <p:pic>
        <p:nvPicPr>
          <p:cNvPr id="19" name="Graphic 18" descr="Arrow Slight curve">
            <a:extLst>
              <a:ext uri="{FF2B5EF4-FFF2-40B4-BE49-F238E27FC236}">
                <a16:creationId xmlns:a16="http://schemas.microsoft.com/office/drawing/2014/main" id="{2EDF6791-FB79-43CD-BA36-99AAC4FC0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130446">
            <a:off x="1661949" y="1431536"/>
            <a:ext cx="1295400" cy="1015750"/>
          </a:xfrm>
          <a:prstGeom prst="rect">
            <a:avLst/>
          </a:prstGeom>
        </p:spPr>
      </p:pic>
      <p:pic>
        <p:nvPicPr>
          <p:cNvPr id="23" name="Graphic 22" descr="Arrow Slight curve">
            <a:extLst>
              <a:ext uri="{FF2B5EF4-FFF2-40B4-BE49-F238E27FC236}">
                <a16:creationId xmlns:a16="http://schemas.microsoft.com/office/drawing/2014/main" id="{6538A78A-DC6E-4E4B-8E70-568D5F0B1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00921" flipV="1">
            <a:off x="7522706" y="5466902"/>
            <a:ext cx="1295400" cy="7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F8869C9-EDD7-4330-BB50-CBD232CA2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red stop sign sitting under a cloudy sky&#10;&#10;Description automatically generated">
            <a:extLst>
              <a:ext uri="{FF2B5EF4-FFF2-40B4-BE49-F238E27FC236}">
                <a16:creationId xmlns:a16="http://schemas.microsoft.com/office/drawing/2014/main" id="{7484FA6C-5213-4455-8653-51B550AD6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r="19031" b="1"/>
          <a:stretch/>
        </p:blipFill>
        <p:spPr>
          <a:xfrm>
            <a:off x="482601" y="643467"/>
            <a:ext cx="3008121" cy="557106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90B292-9FF7-43A4-B308-DF19EDEC6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30896" b="1"/>
          <a:stretch/>
        </p:blipFill>
        <p:spPr>
          <a:xfrm>
            <a:off x="3611370" y="643467"/>
            <a:ext cx="5050029" cy="557106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90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D55CDC-7EF6-42DF-951B-C96F7709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36" y="191672"/>
            <a:ext cx="3133400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Minor Wound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62213" y="1720850"/>
            <a:ext cx="3054505" cy="3416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Wash with antibacterial soap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Apply antibacterial ointment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Keep covered</a:t>
            </a:r>
          </a:p>
          <a:p>
            <a:endParaRPr lang="en-US" sz="1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22BA6C-BD28-4064-8EB2-77091D436D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29203" b="1"/>
          <a:stretch/>
        </p:blipFill>
        <p:spPr>
          <a:xfrm>
            <a:off x="3840087" y="461681"/>
            <a:ext cx="4939162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8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63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8000"/>
                <a:hueMod val="124000"/>
                <a:satMod val="148000"/>
                <a:lumMod val="44000"/>
                <a:lumOff val="56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47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5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38871-FBEB-48A5-9165-787A095E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" y="1128311"/>
            <a:ext cx="3846368" cy="363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 Pressure</a:t>
            </a: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Pressure</a:t>
            </a:r>
            <a:r>
              <a:rPr lang="en-US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Bandage</a:t>
            </a:r>
            <a:endParaRPr lang="en-US" sz="300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picture containing person, table, sitting, food&#10;&#10;Description automatically generated">
            <a:extLst>
              <a:ext uri="{FF2B5EF4-FFF2-40B4-BE49-F238E27FC236}">
                <a16:creationId xmlns:a16="http://schemas.microsoft.com/office/drawing/2014/main" id="{9051C9A2-B42E-4D00-A5FA-084E39A21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11577" b="-3"/>
          <a:stretch/>
        </p:blipFill>
        <p:spPr>
          <a:xfrm>
            <a:off x="3887337" y="461682"/>
            <a:ext cx="4939161" cy="2967319"/>
          </a:xfrm>
          <a:custGeom>
            <a:avLst/>
            <a:gdLst>
              <a:gd name="connsiteX0" fmla="*/ 225406 w 6585549"/>
              <a:gd name="connsiteY0" fmla="*/ 0 h 2967319"/>
              <a:gd name="connsiteX1" fmla="*/ 6585549 w 6585549"/>
              <a:gd name="connsiteY1" fmla="*/ 0 h 2967319"/>
              <a:gd name="connsiteX2" fmla="*/ 6585549 w 6585549"/>
              <a:gd name="connsiteY2" fmla="*/ 2967319 h 2967319"/>
              <a:gd name="connsiteX3" fmla="*/ 941 w 6585549"/>
              <a:gd name="connsiteY3" fmla="*/ 2967319 h 2967319"/>
              <a:gd name="connsiteX4" fmla="*/ 941 w 6585549"/>
              <a:gd name="connsiteY4" fmla="*/ 2894918 h 2967319"/>
              <a:gd name="connsiteX5" fmla="*/ 0 w 6585549"/>
              <a:gd name="connsiteY5" fmla="*/ 2769001 h 2967319"/>
              <a:gd name="connsiteX6" fmla="*/ 941 w 6585549"/>
              <a:gd name="connsiteY6" fmla="*/ 2641874 h 2967319"/>
              <a:gd name="connsiteX7" fmla="*/ 2822 w 6585549"/>
              <a:gd name="connsiteY7" fmla="*/ 2512931 h 2967319"/>
              <a:gd name="connsiteX8" fmla="*/ 4547 w 6585549"/>
              <a:gd name="connsiteY8" fmla="*/ 2383988 h 2967319"/>
              <a:gd name="connsiteX9" fmla="*/ 8311 w 6585549"/>
              <a:gd name="connsiteY9" fmla="*/ 2253229 h 2967319"/>
              <a:gd name="connsiteX10" fmla="*/ 12232 w 6585549"/>
              <a:gd name="connsiteY10" fmla="*/ 2121259 h 2967319"/>
              <a:gd name="connsiteX11" fmla="*/ 16779 w 6585549"/>
              <a:gd name="connsiteY11" fmla="*/ 1989289 h 2967319"/>
              <a:gd name="connsiteX12" fmla="*/ 23209 w 6585549"/>
              <a:gd name="connsiteY12" fmla="*/ 1856108 h 2967319"/>
              <a:gd name="connsiteX13" fmla="*/ 30893 w 6585549"/>
              <a:gd name="connsiteY13" fmla="*/ 1721716 h 2967319"/>
              <a:gd name="connsiteX14" fmla="*/ 38264 w 6585549"/>
              <a:gd name="connsiteY14" fmla="*/ 1586720 h 2967319"/>
              <a:gd name="connsiteX15" fmla="*/ 47673 w 6585549"/>
              <a:gd name="connsiteY15" fmla="*/ 1451723 h 2967319"/>
              <a:gd name="connsiteX16" fmla="*/ 58964 w 6585549"/>
              <a:gd name="connsiteY16" fmla="*/ 1314910 h 2967319"/>
              <a:gd name="connsiteX17" fmla="*/ 70255 w 6585549"/>
              <a:gd name="connsiteY17" fmla="*/ 1179913 h 2967319"/>
              <a:gd name="connsiteX18" fmla="*/ 83271 w 6585549"/>
              <a:gd name="connsiteY18" fmla="*/ 1042495 h 2967319"/>
              <a:gd name="connsiteX19" fmla="*/ 97542 w 6585549"/>
              <a:gd name="connsiteY19" fmla="*/ 904471 h 2967319"/>
              <a:gd name="connsiteX20" fmla="*/ 112596 w 6585549"/>
              <a:gd name="connsiteY20" fmla="*/ 768263 h 2967319"/>
              <a:gd name="connsiteX21" fmla="*/ 130160 w 6585549"/>
              <a:gd name="connsiteY21" fmla="*/ 630240 h 2967319"/>
              <a:gd name="connsiteX22" fmla="*/ 148978 w 6585549"/>
              <a:gd name="connsiteY22" fmla="*/ 492821 h 2967319"/>
              <a:gd name="connsiteX23" fmla="*/ 167640 w 6585549"/>
              <a:gd name="connsiteY23" fmla="*/ 354798 h 2967319"/>
              <a:gd name="connsiteX24" fmla="*/ 189438 w 6585549"/>
              <a:gd name="connsiteY24" fmla="*/ 217380 h 2967319"/>
              <a:gd name="connsiteX25" fmla="*/ 211706 w 6585549"/>
              <a:gd name="connsiteY25" fmla="*/ 80567 h 29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85549" h="2967319">
                <a:moveTo>
                  <a:pt x="225406" y="0"/>
                </a:moveTo>
                <a:lnTo>
                  <a:pt x="6585549" y="0"/>
                </a:lnTo>
                <a:lnTo>
                  <a:pt x="6585549" y="2967319"/>
                </a:lnTo>
                <a:lnTo>
                  <a:pt x="941" y="2967319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14012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8" name="Content Placeholder 7" descr="A picture containing bandage, food, man&#10;&#10;Description automatically generated">
            <a:extLst>
              <a:ext uri="{FF2B5EF4-FFF2-40B4-BE49-F238E27FC236}">
                <a16:creationId xmlns:a16="http://schemas.microsoft.com/office/drawing/2014/main" id="{921F45C1-C7F1-41FF-912A-D39B8803D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-1" b="-1"/>
          <a:stretch/>
        </p:blipFill>
        <p:spPr>
          <a:xfrm>
            <a:off x="3888042" y="3429000"/>
            <a:ext cx="4938456" cy="3011751"/>
          </a:xfrm>
          <a:custGeom>
            <a:avLst/>
            <a:gdLst>
              <a:gd name="connsiteX0" fmla="*/ 0 w 6584608"/>
              <a:gd name="connsiteY0" fmla="*/ 0 h 3011751"/>
              <a:gd name="connsiteX1" fmla="*/ 6584608 w 6584608"/>
              <a:gd name="connsiteY1" fmla="*/ 0 h 3011751"/>
              <a:gd name="connsiteX2" fmla="*/ 6584608 w 6584608"/>
              <a:gd name="connsiteY2" fmla="*/ 3011751 h 3011751"/>
              <a:gd name="connsiteX3" fmla="*/ 225659 w 6584608"/>
              <a:gd name="connsiteY3" fmla="*/ 3011751 h 3011751"/>
              <a:gd name="connsiteX4" fmla="*/ 213588 w 6584608"/>
              <a:gd name="connsiteY4" fmla="*/ 2933486 h 3011751"/>
              <a:gd name="connsiteX5" fmla="*/ 202297 w 6584608"/>
              <a:gd name="connsiteY5" fmla="*/ 2857210 h 3011751"/>
              <a:gd name="connsiteX6" fmla="*/ 190379 w 6584608"/>
              <a:gd name="connsiteY6" fmla="*/ 2766405 h 3011751"/>
              <a:gd name="connsiteX7" fmla="*/ 176108 w 6584608"/>
              <a:gd name="connsiteY7" fmla="*/ 2658649 h 3011751"/>
              <a:gd name="connsiteX8" fmla="*/ 161054 w 6584608"/>
              <a:gd name="connsiteY8" fmla="*/ 2539392 h 3011751"/>
              <a:gd name="connsiteX9" fmla="*/ 145215 w 6584608"/>
              <a:gd name="connsiteY9" fmla="*/ 2405001 h 3011751"/>
              <a:gd name="connsiteX10" fmla="*/ 128435 w 6584608"/>
              <a:gd name="connsiteY10" fmla="*/ 2258502 h 3011751"/>
              <a:gd name="connsiteX11" fmla="*/ 111655 w 6584608"/>
              <a:gd name="connsiteY11" fmla="*/ 2099290 h 3011751"/>
              <a:gd name="connsiteX12" fmla="*/ 94562 w 6584608"/>
              <a:gd name="connsiteY12" fmla="*/ 1929788 h 3011751"/>
              <a:gd name="connsiteX13" fmla="*/ 78723 w 6584608"/>
              <a:gd name="connsiteY13" fmla="*/ 1746967 h 3011751"/>
              <a:gd name="connsiteX14" fmla="*/ 63512 w 6584608"/>
              <a:gd name="connsiteY14" fmla="*/ 1555671 h 3011751"/>
              <a:gd name="connsiteX15" fmla="*/ 49711 w 6584608"/>
              <a:gd name="connsiteY15" fmla="*/ 1353478 h 3011751"/>
              <a:gd name="connsiteX16" fmla="*/ 36539 w 6584608"/>
              <a:gd name="connsiteY16" fmla="*/ 1142810 h 3011751"/>
              <a:gd name="connsiteX17" fmla="*/ 24150 w 6584608"/>
              <a:gd name="connsiteY17" fmla="*/ 923062 h 3011751"/>
              <a:gd name="connsiteX18" fmla="*/ 19759 w 6584608"/>
              <a:gd name="connsiteY18" fmla="*/ 810464 h 3011751"/>
              <a:gd name="connsiteX19" fmla="*/ 14897 w 6584608"/>
              <a:gd name="connsiteY19" fmla="*/ 695444 h 3011751"/>
              <a:gd name="connsiteX20" fmla="*/ 10350 w 6584608"/>
              <a:gd name="connsiteY20" fmla="*/ 578608 h 3011751"/>
              <a:gd name="connsiteX21" fmla="*/ 7370 w 6584608"/>
              <a:gd name="connsiteY21" fmla="*/ 461167 h 3011751"/>
              <a:gd name="connsiteX22" fmla="*/ 4704 w 6584608"/>
              <a:gd name="connsiteY22" fmla="*/ 341304 h 3011751"/>
              <a:gd name="connsiteX23" fmla="*/ 1881 w 6584608"/>
              <a:gd name="connsiteY23" fmla="*/ 220231 h 3011751"/>
              <a:gd name="connsiteX24" fmla="*/ 0 w 6584608"/>
              <a:gd name="connsiteY24" fmla="*/ 96736 h 30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84608" h="3011751">
                <a:moveTo>
                  <a:pt x="0" y="0"/>
                </a:moveTo>
                <a:lnTo>
                  <a:pt x="6584608" y="0"/>
                </a:lnTo>
                <a:lnTo>
                  <a:pt x="6584608" y="3011751"/>
                </a:lnTo>
                <a:lnTo>
                  <a:pt x="225659" y="3011751"/>
                </a:lnTo>
                <a:lnTo>
                  <a:pt x="213588" y="2933486"/>
                </a:lnTo>
                <a:lnTo>
                  <a:pt x="202297" y="2857210"/>
                </a:lnTo>
                <a:lnTo>
                  <a:pt x="190379" y="2766405"/>
                </a:lnTo>
                <a:lnTo>
                  <a:pt x="176108" y="2658649"/>
                </a:lnTo>
                <a:lnTo>
                  <a:pt x="161054" y="2539392"/>
                </a:lnTo>
                <a:lnTo>
                  <a:pt x="145215" y="2405001"/>
                </a:lnTo>
                <a:lnTo>
                  <a:pt x="128435" y="2258502"/>
                </a:lnTo>
                <a:lnTo>
                  <a:pt x="111655" y="2099290"/>
                </a:lnTo>
                <a:lnTo>
                  <a:pt x="94562" y="1929788"/>
                </a:lnTo>
                <a:lnTo>
                  <a:pt x="78723" y="1746967"/>
                </a:lnTo>
                <a:lnTo>
                  <a:pt x="63512" y="1555671"/>
                </a:lnTo>
                <a:lnTo>
                  <a:pt x="49711" y="1353478"/>
                </a:lnTo>
                <a:lnTo>
                  <a:pt x="36539" y="1142810"/>
                </a:lnTo>
                <a:lnTo>
                  <a:pt x="24150" y="923062"/>
                </a:lnTo>
                <a:lnTo>
                  <a:pt x="19759" y="810464"/>
                </a:lnTo>
                <a:lnTo>
                  <a:pt x="14897" y="695444"/>
                </a:lnTo>
                <a:lnTo>
                  <a:pt x="10350" y="578608"/>
                </a:lnTo>
                <a:lnTo>
                  <a:pt x="7370" y="461167"/>
                </a:lnTo>
                <a:lnTo>
                  <a:pt x="4704" y="341304"/>
                </a:lnTo>
                <a:lnTo>
                  <a:pt x="1881" y="220231"/>
                </a:lnTo>
                <a:lnTo>
                  <a:pt x="0" y="967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084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nline Media 5" title="Bandaging">
            <a:hlinkClick r:id="" action="ppaction://media"/>
            <a:extLst>
              <a:ext uri="{FF2B5EF4-FFF2-40B4-BE49-F238E27FC236}">
                <a16:creationId xmlns:a16="http://schemas.microsoft.com/office/drawing/2014/main" id="{734A7933-9B08-48B6-9309-036B4081F2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4549" y="1309162"/>
            <a:ext cx="7526278" cy="4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3D1E811-F82C-4FC0-8611-6CFC73FD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3026751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C6183A-13DD-465B-9338-4D7F5D523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15BF20A1-7C3A-4BEC-BE35-8AA3E9F0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D3BD4A-EBCB-4B8A-BA9C-A6927EB6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83E078-4237-4FFA-8437-F7E6C799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FDEDC12-69DE-40B2-9801-E7FFEC7C1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1F233-AAD2-43FA-85B9-5BB7280D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3" y="4542502"/>
            <a:ext cx="6885889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700"/>
              <a:t>Your Presenters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6A19D5B-84C5-40C7-9F34-CA0118452A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467"/>
                    </a14:imgEffect>
                  </a14:imgLayer>
                </a14:imgProps>
              </a:ext>
            </a:extLst>
          </a:blip>
          <a:srcRect l="3403" r="1121" b="2"/>
          <a:stretch/>
        </p:blipFill>
        <p:spPr>
          <a:xfrm>
            <a:off x="476593" y="640080"/>
            <a:ext cx="3388195" cy="3602736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73B95-82B8-45F6-9C83-3591ED9E38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r="-1" b="13716"/>
          <a:stretch/>
        </p:blipFill>
        <p:spPr>
          <a:xfrm>
            <a:off x="3974287" y="640080"/>
            <a:ext cx="3388195" cy="3602736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F6C0D-7598-4A98-BB82-B44766C3AF9E}"/>
              </a:ext>
            </a:extLst>
          </p:cNvPr>
          <p:cNvSpPr txBox="1"/>
          <p:nvPr/>
        </p:nvSpPr>
        <p:spPr>
          <a:xfrm>
            <a:off x="3533701" y="5696557"/>
            <a:ext cx="2556777" cy="56387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Barbara Kinter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CB8772-E530-43D0-9531-50876645035D}"/>
              </a:ext>
            </a:extLst>
          </p:cNvPr>
          <p:cNvSpPr txBox="1"/>
          <p:nvPr/>
        </p:nvSpPr>
        <p:spPr>
          <a:xfrm>
            <a:off x="6101446" y="5684519"/>
            <a:ext cx="2556778" cy="56387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rgbClr val="FFFFFF"/>
                </a:solidFill>
              </a:rPr>
              <a:t>Sarah Gillen</a:t>
            </a:r>
          </a:p>
        </p:txBody>
      </p:sp>
    </p:spTree>
    <p:extLst>
      <p:ext uri="{BB962C8B-B14F-4D97-AF65-F5344CB8AC3E}">
        <p14:creationId xmlns:p14="http://schemas.microsoft.com/office/powerpoint/2010/main" val="84017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8000"/>
                <a:hueMod val="124000"/>
                <a:satMod val="148000"/>
                <a:lumMod val="44000"/>
                <a:lumOff val="56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47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5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38871-FBEB-48A5-9165-787A095E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" y="1128311"/>
            <a:ext cx="3846368" cy="363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 Pressure</a:t>
            </a: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Pressure</a:t>
            </a:r>
            <a:r>
              <a:rPr lang="en-US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Bandage</a:t>
            </a:r>
            <a:endParaRPr lang="en-US" sz="300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picture containing person, table, sitting, food&#10;&#10;Description automatically generated">
            <a:extLst>
              <a:ext uri="{FF2B5EF4-FFF2-40B4-BE49-F238E27FC236}">
                <a16:creationId xmlns:a16="http://schemas.microsoft.com/office/drawing/2014/main" id="{9051C9A2-B42E-4D00-A5FA-084E39A21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11577" b="-3"/>
          <a:stretch/>
        </p:blipFill>
        <p:spPr>
          <a:xfrm>
            <a:off x="3887337" y="461682"/>
            <a:ext cx="4939161" cy="2967319"/>
          </a:xfrm>
          <a:custGeom>
            <a:avLst/>
            <a:gdLst>
              <a:gd name="connsiteX0" fmla="*/ 225406 w 6585549"/>
              <a:gd name="connsiteY0" fmla="*/ 0 h 2967319"/>
              <a:gd name="connsiteX1" fmla="*/ 6585549 w 6585549"/>
              <a:gd name="connsiteY1" fmla="*/ 0 h 2967319"/>
              <a:gd name="connsiteX2" fmla="*/ 6585549 w 6585549"/>
              <a:gd name="connsiteY2" fmla="*/ 2967319 h 2967319"/>
              <a:gd name="connsiteX3" fmla="*/ 941 w 6585549"/>
              <a:gd name="connsiteY3" fmla="*/ 2967319 h 2967319"/>
              <a:gd name="connsiteX4" fmla="*/ 941 w 6585549"/>
              <a:gd name="connsiteY4" fmla="*/ 2894918 h 2967319"/>
              <a:gd name="connsiteX5" fmla="*/ 0 w 6585549"/>
              <a:gd name="connsiteY5" fmla="*/ 2769001 h 2967319"/>
              <a:gd name="connsiteX6" fmla="*/ 941 w 6585549"/>
              <a:gd name="connsiteY6" fmla="*/ 2641874 h 2967319"/>
              <a:gd name="connsiteX7" fmla="*/ 2822 w 6585549"/>
              <a:gd name="connsiteY7" fmla="*/ 2512931 h 2967319"/>
              <a:gd name="connsiteX8" fmla="*/ 4547 w 6585549"/>
              <a:gd name="connsiteY8" fmla="*/ 2383988 h 2967319"/>
              <a:gd name="connsiteX9" fmla="*/ 8311 w 6585549"/>
              <a:gd name="connsiteY9" fmla="*/ 2253229 h 2967319"/>
              <a:gd name="connsiteX10" fmla="*/ 12232 w 6585549"/>
              <a:gd name="connsiteY10" fmla="*/ 2121259 h 2967319"/>
              <a:gd name="connsiteX11" fmla="*/ 16779 w 6585549"/>
              <a:gd name="connsiteY11" fmla="*/ 1989289 h 2967319"/>
              <a:gd name="connsiteX12" fmla="*/ 23209 w 6585549"/>
              <a:gd name="connsiteY12" fmla="*/ 1856108 h 2967319"/>
              <a:gd name="connsiteX13" fmla="*/ 30893 w 6585549"/>
              <a:gd name="connsiteY13" fmla="*/ 1721716 h 2967319"/>
              <a:gd name="connsiteX14" fmla="*/ 38264 w 6585549"/>
              <a:gd name="connsiteY14" fmla="*/ 1586720 h 2967319"/>
              <a:gd name="connsiteX15" fmla="*/ 47673 w 6585549"/>
              <a:gd name="connsiteY15" fmla="*/ 1451723 h 2967319"/>
              <a:gd name="connsiteX16" fmla="*/ 58964 w 6585549"/>
              <a:gd name="connsiteY16" fmla="*/ 1314910 h 2967319"/>
              <a:gd name="connsiteX17" fmla="*/ 70255 w 6585549"/>
              <a:gd name="connsiteY17" fmla="*/ 1179913 h 2967319"/>
              <a:gd name="connsiteX18" fmla="*/ 83271 w 6585549"/>
              <a:gd name="connsiteY18" fmla="*/ 1042495 h 2967319"/>
              <a:gd name="connsiteX19" fmla="*/ 97542 w 6585549"/>
              <a:gd name="connsiteY19" fmla="*/ 904471 h 2967319"/>
              <a:gd name="connsiteX20" fmla="*/ 112596 w 6585549"/>
              <a:gd name="connsiteY20" fmla="*/ 768263 h 2967319"/>
              <a:gd name="connsiteX21" fmla="*/ 130160 w 6585549"/>
              <a:gd name="connsiteY21" fmla="*/ 630240 h 2967319"/>
              <a:gd name="connsiteX22" fmla="*/ 148978 w 6585549"/>
              <a:gd name="connsiteY22" fmla="*/ 492821 h 2967319"/>
              <a:gd name="connsiteX23" fmla="*/ 167640 w 6585549"/>
              <a:gd name="connsiteY23" fmla="*/ 354798 h 2967319"/>
              <a:gd name="connsiteX24" fmla="*/ 189438 w 6585549"/>
              <a:gd name="connsiteY24" fmla="*/ 217380 h 2967319"/>
              <a:gd name="connsiteX25" fmla="*/ 211706 w 6585549"/>
              <a:gd name="connsiteY25" fmla="*/ 80567 h 29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85549" h="2967319">
                <a:moveTo>
                  <a:pt x="225406" y="0"/>
                </a:moveTo>
                <a:lnTo>
                  <a:pt x="6585549" y="0"/>
                </a:lnTo>
                <a:lnTo>
                  <a:pt x="6585549" y="2967319"/>
                </a:lnTo>
                <a:lnTo>
                  <a:pt x="941" y="2967319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14012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8" name="Content Placeholder 7" descr="A picture containing bandage, food, man&#10;&#10;Description automatically generated">
            <a:extLst>
              <a:ext uri="{FF2B5EF4-FFF2-40B4-BE49-F238E27FC236}">
                <a16:creationId xmlns:a16="http://schemas.microsoft.com/office/drawing/2014/main" id="{921F45C1-C7F1-41FF-912A-D39B8803D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-1" b="-1"/>
          <a:stretch/>
        </p:blipFill>
        <p:spPr>
          <a:xfrm>
            <a:off x="3888042" y="3429000"/>
            <a:ext cx="4938456" cy="3011751"/>
          </a:xfrm>
          <a:custGeom>
            <a:avLst/>
            <a:gdLst>
              <a:gd name="connsiteX0" fmla="*/ 0 w 6584608"/>
              <a:gd name="connsiteY0" fmla="*/ 0 h 3011751"/>
              <a:gd name="connsiteX1" fmla="*/ 6584608 w 6584608"/>
              <a:gd name="connsiteY1" fmla="*/ 0 h 3011751"/>
              <a:gd name="connsiteX2" fmla="*/ 6584608 w 6584608"/>
              <a:gd name="connsiteY2" fmla="*/ 3011751 h 3011751"/>
              <a:gd name="connsiteX3" fmla="*/ 225659 w 6584608"/>
              <a:gd name="connsiteY3" fmla="*/ 3011751 h 3011751"/>
              <a:gd name="connsiteX4" fmla="*/ 213588 w 6584608"/>
              <a:gd name="connsiteY4" fmla="*/ 2933486 h 3011751"/>
              <a:gd name="connsiteX5" fmla="*/ 202297 w 6584608"/>
              <a:gd name="connsiteY5" fmla="*/ 2857210 h 3011751"/>
              <a:gd name="connsiteX6" fmla="*/ 190379 w 6584608"/>
              <a:gd name="connsiteY6" fmla="*/ 2766405 h 3011751"/>
              <a:gd name="connsiteX7" fmla="*/ 176108 w 6584608"/>
              <a:gd name="connsiteY7" fmla="*/ 2658649 h 3011751"/>
              <a:gd name="connsiteX8" fmla="*/ 161054 w 6584608"/>
              <a:gd name="connsiteY8" fmla="*/ 2539392 h 3011751"/>
              <a:gd name="connsiteX9" fmla="*/ 145215 w 6584608"/>
              <a:gd name="connsiteY9" fmla="*/ 2405001 h 3011751"/>
              <a:gd name="connsiteX10" fmla="*/ 128435 w 6584608"/>
              <a:gd name="connsiteY10" fmla="*/ 2258502 h 3011751"/>
              <a:gd name="connsiteX11" fmla="*/ 111655 w 6584608"/>
              <a:gd name="connsiteY11" fmla="*/ 2099290 h 3011751"/>
              <a:gd name="connsiteX12" fmla="*/ 94562 w 6584608"/>
              <a:gd name="connsiteY12" fmla="*/ 1929788 h 3011751"/>
              <a:gd name="connsiteX13" fmla="*/ 78723 w 6584608"/>
              <a:gd name="connsiteY13" fmla="*/ 1746967 h 3011751"/>
              <a:gd name="connsiteX14" fmla="*/ 63512 w 6584608"/>
              <a:gd name="connsiteY14" fmla="*/ 1555671 h 3011751"/>
              <a:gd name="connsiteX15" fmla="*/ 49711 w 6584608"/>
              <a:gd name="connsiteY15" fmla="*/ 1353478 h 3011751"/>
              <a:gd name="connsiteX16" fmla="*/ 36539 w 6584608"/>
              <a:gd name="connsiteY16" fmla="*/ 1142810 h 3011751"/>
              <a:gd name="connsiteX17" fmla="*/ 24150 w 6584608"/>
              <a:gd name="connsiteY17" fmla="*/ 923062 h 3011751"/>
              <a:gd name="connsiteX18" fmla="*/ 19759 w 6584608"/>
              <a:gd name="connsiteY18" fmla="*/ 810464 h 3011751"/>
              <a:gd name="connsiteX19" fmla="*/ 14897 w 6584608"/>
              <a:gd name="connsiteY19" fmla="*/ 695444 h 3011751"/>
              <a:gd name="connsiteX20" fmla="*/ 10350 w 6584608"/>
              <a:gd name="connsiteY20" fmla="*/ 578608 h 3011751"/>
              <a:gd name="connsiteX21" fmla="*/ 7370 w 6584608"/>
              <a:gd name="connsiteY21" fmla="*/ 461167 h 3011751"/>
              <a:gd name="connsiteX22" fmla="*/ 4704 w 6584608"/>
              <a:gd name="connsiteY22" fmla="*/ 341304 h 3011751"/>
              <a:gd name="connsiteX23" fmla="*/ 1881 w 6584608"/>
              <a:gd name="connsiteY23" fmla="*/ 220231 h 3011751"/>
              <a:gd name="connsiteX24" fmla="*/ 0 w 6584608"/>
              <a:gd name="connsiteY24" fmla="*/ 96736 h 30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84608" h="3011751">
                <a:moveTo>
                  <a:pt x="0" y="0"/>
                </a:moveTo>
                <a:lnTo>
                  <a:pt x="6584608" y="0"/>
                </a:lnTo>
                <a:lnTo>
                  <a:pt x="6584608" y="3011751"/>
                </a:lnTo>
                <a:lnTo>
                  <a:pt x="225659" y="3011751"/>
                </a:lnTo>
                <a:lnTo>
                  <a:pt x="213588" y="2933486"/>
                </a:lnTo>
                <a:lnTo>
                  <a:pt x="202297" y="2857210"/>
                </a:lnTo>
                <a:lnTo>
                  <a:pt x="190379" y="2766405"/>
                </a:lnTo>
                <a:lnTo>
                  <a:pt x="176108" y="2658649"/>
                </a:lnTo>
                <a:lnTo>
                  <a:pt x="161054" y="2539392"/>
                </a:lnTo>
                <a:lnTo>
                  <a:pt x="145215" y="2405001"/>
                </a:lnTo>
                <a:lnTo>
                  <a:pt x="128435" y="2258502"/>
                </a:lnTo>
                <a:lnTo>
                  <a:pt x="111655" y="2099290"/>
                </a:lnTo>
                <a:lnTo>
                  <a:pt x="94562" y="1929788"/>
                </a:lnTo>
                <a:lnTo>
                  <a:pt x="78723" y="1746967"/>
                </a:lnTo>
                <a:lnTo>
                  <a:pt x="63512" y="1555671"/>
                </a:lnTo>
                <a:lnTo>
                  <a:pt x="49711" y="1353478"/>
                </a:lnTo>
                <a:lnTo>
                  <a:pt x="36539" y="1142810"/>
                </a:lnTo>
                <a:lnTo>
                  <a:pt x="24150" y="923062"/>
                </a:lnTo>
                <a:lnTo>
                  <a:pt x="19759" y="810464"/>
                </a:lnTo>
                <a:lnTo>
                  <a:pt x="14897" y="695444"/>
                </a:lnTo>
                <a:lnTo>
                  <a:pt x="10350" y="578608"/>
                </a:lnTo>
                <a:lnTo>
                  <a:pt x="7370" y="461167"/>
                </a:lnTo>
                <a:lnTo>
                  <a:pt x="4704" y="341304"/>
                </a:lnTo>
                <a:lnTo>
                  <a:pt x="1881" y="220231"/>
                </a:lnTo>
                <a:lnTo>
                  <a:pt x="0" y="967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594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FC1578E-67C9-4FDB-8CA2-0944FA78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78" y="1169773"/>
            <a:ext cx="6619243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FIRST AID for Burns?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FF2B09-6136-4A71-A1DE-BD6F941B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378" y="4293441"/>
            <a:ext cx="6619243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Remove the agent of the burn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0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6019801" y="1113062"/>
            <a:ext cx="2637502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Partial Thickness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1st degree</a:t>
            </a:r>
            <a:endParaRPr lang="en-US" sz="3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4996" name="Picture 8" descr="A picture containing person, clothing, indoor, hold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2322" y="1418330"/>
            <a:ext cx="4853180" cy="401822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31507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Refer to page 38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2A7BA-1954-4EA6-B6EA-02BF10B7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216" y="2120900"/>
            <a:ext cx="2350294" cy="38989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05353A-BCF0-42C7-B18B-CDEE0BE7C87B}"/>
              </a:ext>
            </a:extLst>
          </p:cNvPr>
          <p:cNvSpPr/>
          <p:nvPr/>
        </p:nvSpPr>
        <p:spPr>
          <a:xfrm>
            <a:off x="952180" y="3608685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RED! Painful!</a:t>
            </a:r>
          </a:p>
        </p:txBody>
      </p:sp>
    </p:spTree>
    <p:extLst>
      <p:ext uri="{BB962C8B-B14F-4D97-AF65-F5344CB8AC3E}">
        <p14:creationId xmlns:p14="http://schemas.microsoft.com/office/powerpoint/2010/main" val="2640104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84996" name="Picture 8" descr="A picture containing person, clothing, indoor, holding&#10;&#10;Description automatically generated"/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358"/>
          <a:stretch/>
        </p:blipFill>
        <p:spPr bwMode="auto">
          <a:xfrm>
            <a:off x="355599" y="474133"/>
            <a:ext cx="8432801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866215" y="2099733"/>
            <a:ext cx="6620434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rgbClr val="FFFFFF"/>
                </a:solidFill>
              </a:rPr>
              <a:t>Running Water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Cool Compress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52400" y="631507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Refer to page 38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66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6019801" y="1113062"/>
            <a:ext cx="2637502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Partial Thickness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2nd degree</a:t>
            </a:r>
            <a:endParaRPr lang="en-US" sz="3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322" y="2055609"/>
            <a:ext cx="4853180" cy="2743664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31507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Refer to page 38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2A7BA-1954-4EA6-B6EA-02BF10B7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216" y="2120900"/>
            <a:ext cx="2350294" cy="38989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05353A-BCF0-42C7-B18B-CDEE0BE7C87B}"/>
              </a:ext>
            </a:extLst>
          </p:cNvPr>
          <p:cNvSpPr/>
          <p:nvPr/>
        </p:nvSpPr>
        <p:spPr>
          <a:xfrm>
            <a:off x="801291" y="984642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RED! Painful!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0B38C-58A5-4688-BDC6-3838B5B8ADD8}"/>
              </a:ext>
            </a:extLst>
          </p:cNvPr>
          <p:cNvSpPr/>
          <p:nvPr/>
        </p:nvSpPr>
        <p:spPr>
          <a:xfrm>
            <a:off x="609600" y="4851904"/>
            <a:ext cx="6591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BLISTERS!  Swelling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626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84996" name="Picture 8"/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740" b="-1"/>
          <a:stretch/>
        </p:blipFill>
        <p:spPr bwMode="auto">
          <a:xfrm>
            <a:off x="355599" y="474133"/>
            <a:ext cx="8432801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866215" y="2099733"/>
            <a:ext cx="6620434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rgbClr val="FFFFFF"/>
                </a:solidFill>
              </a:rPr>
              <a:t>Submerge in Water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Cool Compresses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52400" y="631507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Refer to page 38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5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3F0068E-48AC-493F-A4C1-9ECF1C263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 b="99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6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0E99A-D2DA-4381-B630-BA389CED8A5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A97411-5B44-44A0-81C3-1917211F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2099733"/>
            <a:ext cx="6620434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Medical Emergencies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C32CF-E245-4A88-A2B7-46C78766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215" y="4777380"/>
            <a:ext cx="6620434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6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1C0DC-CC27-4C8B-8D5E-4C8DBD5B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855482"/>
            <a:ext cx="6571060" cy="8986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Diabetes 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E1EA-B054-4BF3-A506-4CEB7099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91" y="2057400"/>
            <a:ext cx="6136643" cy="3730689"/>
          </a:xfrm>
        </p:spPr>
        <p:txBody>
          <a:bodyPr anchor="ctr">
            <a:normAutofit/>
          </a:bodyPr>
          <a:lstStyle/>
          <a:p>
            <a:pPr marL="274320" algn="r"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…a disease in which the body does not   produce or properly use insulin	</a:t>
            </a:r>
          </a:p>
          <a:p>
            <a:pPr marL="274320" algn="r"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5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096CAA6-792C-4491-B315-67EB331A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1 or 2?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4FE5A89D-4DDD-41BF-B574-91DB4F99B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473820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554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5EA-BEEF-43F5-A787-E7412208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1771650"/>
            <a:ext cx="6619244" cy="2497186"/>
          </a:xfrm>
        </p:spPr>
        <p:txBody>
          <a:bodyPr/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0F56C-C38E-4456-9784-6C6C406F1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042CB3-2FFA-44DC-B5CF-51B31232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762423"/>
            <a:ext cx="2494503" cy="74835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6E3EC-1BE1-494D-8415-936C4350F656}"/>
              </a:ext>
            </a:extLst>
          </p:cNvPr>
          <p:cNvSpPr txBox="1"/>
          <p:nvPr/>
        </p:nvSpPr>
        <p:spPr>
          <a:xfrm>
            <a:off x="866216" y="1580731"/>
            <a:ext cx="7589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b="1" i="1" dirty="0">
              <a:latin typeface="Bradley Hand ITC" panose="03070402050302030203" pitchFamily="66" charset="0"/>
            </a:endParaRPr>
          </a:p>
          <a:p>
            <a:r>
              <a:rPr lang="en-US" sz="3300" b="1" i="1" dirty="0">
                <a:latin typeface="Bradley Hand ITC" panose="03070402050302030203" pitchFamily="66" charset="0"/>
              </a:rPr>
              <a:t>A conversation about…</a:t>
            </a:r>
          </a:p>
          <a:p>
            <a:endParaRPr lang="en-US" sz="3300" dirty="0"/>
          </a:p>
          <a:p>
            <a:pPr algn="ctr"/>
            <a:r>
              <a:rPr lang="en-US" sz="3300" dirty="0"/>
              <a:t>	First Aid in the Home   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552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C80C4-F9BD-4029-8E87-1E1A8854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701185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dirty="0">
                <a:solidFill>
                  <a:schemeClr val="bg2"/>
                </a:solidFill>
              </a:rPr>
              <a:t>And the answer is…</a:t>
            </a:r>
          </a:p>
        </p:txBody>
      </p:sp>
      <p:pic>
        <p:nvPicPr>
          <p:cNvPr id="8" name="Content Placeholder 7" descr="A picture containing sitting, table, food, mug&#10;&#10;Description automatically generated">
            <a:extLst>
              <a:ext uri="{FF2B5EF4-FFF2-40B4-BE49-F238E27FC236}">
                <a16:creationId xmlns:a16="http://schemas.microsoft.com/office/drawing/2014/main" id="{DB893643-9E09-4D29-81B1-7650DB1AA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6" r="-1" b="21952"/>
          <a:stretch/>
        </p:blipFill>
        <p:spPr>
          <a:xfrm>
            <a:off x="5310785" y="1195359"/>
            <a:ext cx="2648297" cy="223364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picture containing beverage, food, cup, table&#10;&#10;Description automatically generated">
            <a:extLst>
              <a:ext uri="{FF2B5EF4-FFF2-40B4-BE49-F238E27FC236}">
                <a16:creationId xmlns:a16="http://schemas.microsoft.com/office/drawing/2014/main" id="{D231960A-D8F4-4C6A-A229-055E73389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r="-2" b="30021"/>
          <a:stretch/>
        </p:blipFill>
        <p:spPr>
          <a:xfrm>
            <a:off x="5310786" y="3821929"/>
            <a:ext cx="2648296" cy="22305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64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Barbara.EMERGENCYSKILLS\AppData\Local\Microsoft\Windows\Temporary Internet Files\Content.IE5\EYYYVMBG\MP900321128[1].jpg">
            <a:extLst>
              <a:ext uri="{FF2B5EF4-FFF2-40B4-BE49-F238E27FC236}">
                <a16:creationId xmlns:a16="http://schemas.microsoft.com/office/drawing/2014/main" id="{956772BC-2C16-4DFA-BBC4-78AFB6B54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3791" b="-3"/>
          <a:stretch/>
        </p:blipFill>
        <p:spPr bwMode="auto"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Users\Barbara.EMERGENCYSKILLS\AppData\Local\Microsoft\Windows\Temporary Internet Files\Content.IE5\66WED0PP\MP900402507[1].jpg">
            <a:extLst>
              <a:ext uri="{FF2B5EF4-FFF2-40B4-BE49-F238E27FC236}">
                <a16:creationId xmlns:a16="http://schemas.microsoft.com/office/drawing/2014/main" id="{14FA37D8-4587-4C6F-A186-CDB6C2DFE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8" r="2" b="8196"/>
          <a:stretch/>
        </p:blipFill>
        <p:spPr bwMode="auto">
          <a:xfrm>
            <a:off x="3170128" y="3908761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:\Users\Barbara.EMERGENCYSKILLS\AppData\Local\Microsoft\Windows\Temporary Internet Files\Content.IE5\EYYYVMBG\MP900402444[1].jpg">
            <a:extLst>
              <a:ext uri="{FF2B5EF4-FFF2-40B4-BE49-F238E27FC236}">
                <a16:creationId xmlns:a16="http://schemas.microsoft.com/office/drawing/2014/main" id="{2D8B94BB-08EC-49F5-AC95-7BB9EE8FA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20497" b="1"/>
          <a:stretch/>
        </p:blipFill>
        <p:spPr bwMode="auto">
          <a:xfrm>
            <a:off x="20" y="10"/>
            <a:ext cx="5627313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3D043C-93EE-45C6-AF0C-AB3D5A09A59F}"/>
              </a:ext>
            </a:extLst>
          </p:cNvPr>
          <p:cNvSpPr txBox="1"/>
          <p:nvPr/>
        </p:nvSpPr>
        <p:spPr>
          <a:xfrm>
            <a:off x="1295400" y="48477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anose="03070402050302030203" pitchFamily="66" charset="0"/>
              </a:rPr>
              <a:t>Allergies and Anaphylaxis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815DF-6A31-4414-AF1B-B66C123931D4}"/>
              </a:ext>
            </a:extLst>
          </p:cNvPr>
          <p:cNvSpPr txBox="1"/>
          <p:nvPr/>
        </p:nvSpPr>
        <p:spPr>
          <a:xfrm>
            <a:off x="70476" y="5257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Inhallation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C25FC-3BCB-4FAE-BDCB-F79E55FD475D}"/>
              </a:ext>
            </a:extLst>
          </p:cNvPr>
          <p:cNvSpPr txBox="1"/>
          <p:nvPr/>
        </p:nvSpPr>
        <p:spPr>
          <a:xfrm>
            <a:off x="6720416" y="275958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Tactile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7DBFD-EAAE-4DE0-8B3A-0630150DE9E3}"/>
              </a:ext>
            </a:extLst>
          </p:cNvPr>
          <p:cNvSpPr txBox="1"/>
          <p:nvPr/>
        </p:nvSpPr>
        <p:spPr>
          <a:xfrm>
            <a:off x="3430675" y="608083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Ingestion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5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6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en-US" sz="2800" dirty="0">
                <a:solidFill>
                  <a:schemeClr val="tx1"/>
                </a:solidFill>
              </a:rPr>
              <a:t>Allergic Reaction – What will I see?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3508818" y="1059025"/>
            <a:ext cx="3976641" cy="47399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Tingling/Numbness of Tongue and/or lips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Signs of shock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Severe chest pain/constriction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Difficulty breathing with wheezing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Hives; itching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Swelling of face, tongue, wrists, ankles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Possible convulsions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55DA21C-4A3A-4F4A-B1B4-851A0F2B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Allergies are a Problem…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4A7C8B-D0E7-4FBA-AA6E-14A35CAF7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430265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474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nline Media 2" title="EpiPen Administration">
            <a:hlinkClick r:id="" action="ppaction://media"/>
            <a:extLst>
              <a:ext uri="{FF2B5EF4-FFF2-40B4-BE49-F238E27FC236}">
                <a16:creationId xmlns:a16="http://schemas.microsoft.com/office/drawing/2014/main" id="{83225C85-B405-43AF-B1BC-DB7EEB12F4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4549" y="1309161"/>
            <a:ext cx="7526278" cy="423353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7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09923C3-B223-4248-84E5-09F36642D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20946" b="2"/>
          <a:stretch/>
        </p:blipFill>
        <p:spPr>
          <a:xfrm>
            <a:off x="6157301" y="3276600"/>
            <a:ext cx="2265463" cy="2466131"/>
          </a:xfrm>
          <a:prstGeom prst="rect">
            <a:avLst/>
          </a:prstGeom>
        </p:spPr>
      </p:pic>
      <p:pic>
        <p:nvPicPr>
          <p:cNvPr id="12" name="Picture 11" descr="A close up of a persons face&#10;&#10;Description automatically generated">
            <a:extLst>
              <a:ext uri="{FF2B5EF4-FFF2-40B4-BE49-F238E27FC236}">
                <a16:creationId xmlns:a16="http://schemas.microsoft.com/office/drawing/2014/main" id="{019012FF-E7E9-40F7-B8F2-7200F43C6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9" b="7"/>
          <a:stretch/>
        </p:blipFill>
        <p:spPr>
          <a:xfrm>
            <a:off x="3493300" y="3276600"/>
            <a:ext cx="2265464" cy="2466131"/>
          </a:xfrm>
          <a:prstGeom prst="rect">
            <a:avLst/>
          </a:prstGeom>
        </p:spPr>
      </p:pic>
      <p:pic>
        <p:nvPicPr>
          <p:cNvPr id="10" name="Content Placeholder 9" descr="A picture containing food&#10;&#10;Description automatically generated">
            <a:extLst>
              <a:ext uri="{FF2B5EF4-FFF2-40B4-BE49-F238E27FC236}">
                <a16:creationId xmlns:a16="http://schemas.microsoft.com/office/drawing/2014/main" id="{8391BAD5-465A-4024-A08D-F749DC62B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r="-2" b="6678"/>
          <a:stretch/>
        </p:blipFill>
        <p:spPr>
          <a:xfrm>
            <a:off x="733751" y="3276600"/>
            <a:ext cx="2265482" cy="246613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1172D2B6-79CF-44D9-8144-F4FD7386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Epi Pen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3DAD70-C44E-42D7-BB2D-0422D2BA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60219"/>
            <a:ext cx="2313432" cy="657962"/>
          </a:xfrm>
        </p:spPr>
        <p:txBody>
          <a:bodyPr/>
          <a:lstStyle/>
          <a:p>
            <a:r>
              <a:rPr lang="en-US" dirty="0"/>
              <a:t>STEP1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55604AC-4B12-469E-98F7-BA50BA92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7191" y="2160219"/>
            <a:ext cx="2318918" cy="657962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E66E38-B340-47A4-94E7-F89C0B391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4291" y="2160219"/>
            <a:ext cx="2318918" cy="657962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843282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>
                <a:tint val="98000"/>
                <a:hueMod val="124000"/>
                <a:satMod val="148000"/>
                <a:lumMod val="44000"/>
                <a:lumOff val="56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687" name="Rectangle 191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688" name="Group 19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27689" name="Rectangle 19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7690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327682" name="AutoShape 2"/>
          <p:cNvSpPr>
            <a:spLocks noGrp="1" noChangeArrowheads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 Seizure…</a:t>
            </a:r>
          </a:p>
        </p:txBody>
      </p:sp>
      <p:cxnSp>
        <p:nvCxnSpPr>
          <p:cNvPr id="327691" name="Straight Connector 195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85" name="Rectangle 5"/>
          <p:cNvSpPr>
            <a:spLocks noGrp="1" noChangeArrowheads="1"/>
          </p:cNvSpPr>
          <p:nvPr>
            <p:ph idx="1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“…is a brief strong surge of electrical activity (which) affects all or part of the brain”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15075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Refer to page 21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14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2" y="402165"/>
            <a:ext cx="5053994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8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353991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627342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429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Seizures can be caused by lots of things.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58579F2-BEAF-4D69-AFC6-7F5BC6987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750963"/>
              </p:ext>
            </p:extLst>
          </p:nvPr>
        </p:nvGraphicFramePr>
        <p:xfrm>
          <a:off x="723680" y="973667"/>
          <a:ext cx="4587596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6DBDBE7B-6FA0-46FB-AA52-4426EB35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B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0A0C8B9D-9EB7-4CEE-9F2E-57E91EBF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F83D7DDF-17C0-4989-9770-F2115973E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3A21746-3F77-41E6-8872-C891780E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1992224"/>
            <a:ext cx="7213600" cy="28674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F2A863-6B40-4E18-B8D5-0F08D93675D7}"/>
              </a:ext>
            </a:extLst>
          </p:cNvPr>
          <p:cNvSpPr txBox="1"/>
          <p:nvPr/>
        </p:nvSpPr>
        <p:spPr>
          <a:xfrm>
            <a:off x="838200" y="1066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RECOGNIZE A SEIZURE</a:t>
            </a:r>
          </a:p>
        </p:txBody>
      </p:sp>
    </p:spTree>
    <p:extLst>
      <p:ext uri="{BB962C8B-B14F-4D97-AF65-F5344CB8AC3E}">
        <p14:creationId xmlns:p14="http://schemas.microsoft.com/office/powerpoint/2010/main" val="2794722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6DBDBE7B-6FA0-46FB-AA52-4426EB35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B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0A0C8B9D-9EB7-4CEE-9F2E-57E91EBF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F83D7DDF-17C0-4989-9770-F2115973E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A21746-3F77-41E6-8872-C891780E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484" y="1704615"/>
            <a:ext cx="6585832" cy="39483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F2A863-6B40-4E18-B8D5-0F08D93675D7}"/>
              </a:ext>
            </a:extLst>
          </p:cNvPr>
          <p:cNvSpPr txBox="1"/>
          <p:nvPr/>
        </p:nvSpPr>
        <p:spPr>
          <a:xfrm>
            <a:off x="838200" y="1066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RESPOND TO A SEIZURE</a:t>
            </a:r>
          </a:p>
        </p:txBody>
      </p:sp>
    </p:spTree>
    <p:extLst>
      <p:ext uri="{BB962C8B-B14F-4D97-AF65-F5344CB8AC3E}">
        <p14:creationId xmlns:p14="http://schemas.microsoft.com/office/powerpoint/2010/main" val="8630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B3A44-2357-48F5-94C0-72D41ECD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690879"/>
            <a:ext cx="2761537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What if I think I may have COVID 19?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3B6955F-C0DD-4C1F-B0B8-AE8C95DF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498" y="690880"/>
            <a:ext cx="4555501" cy="55575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If you are sick, STAY HOME</a:t>
            </a:r>
          </a:p>
          <a:p>
            <a:r>
              <a:rPr lang="en-US" sz="2000" dirty="0"/>
              <a:t>Not better in 3 -4 days?  Cal your healthcare provider. (Call, text, telemedicine)</a:t>
            </a:r>
          </a:p>
          <a:p>
            <a:r>
              <a:rPr lang="en-US" sz="2000" dirty="0"/>
              <a:t>Do NOT go to the ER is you are not severely ill.</a:t>
            </a:r>
          </a:p>
          <a:p>
            <a:r>
              <a:rPr lang="en-US" sz="2000" dirty="0"/>
              <a:t>Call 311 for help getting medical care</a:t>
            </a:r>
          </a:p>
          <a:p>
            <a:r>
              <a:rPr lang="en-US" sz="2000" dirty="0"/>
              <a:t>When can I leave if I feel better?</a:t>
            </a:r>
          </a:p>
          <a:p>
            <a:pPr lvl="1"/>
            <a:r>
              <a:rPr lang="en-US" sz="1800" dirty="0"/>
              <a:t>7+ days since symptoms started</a:t>
            </a:r>
          </a:p>
          <a:p>
            <a:pPr lvl="1"/>
            <a:r>
              <a:rPr lang="en-US" sz="1800" dirty="0"/>
              <a:t>Fever free 3+ days WITHOUT the help of fever-reducing drugs</a:t>
            </a:r>
          </a:p>
          <a:p>
            <a:pPr lvl="1"/>
            <a:r>
              <a:rPr lang="en-US" sz="1800" dirty="0"/>
              <a:t>Cough and sore throat symptoms resolved</a:t>
            </a:r>
          </a:p>
        </p:txBody>
      </p:sp>
    </p:spTree>
    <p:extLst>
      <p:ext uri="{BB962C8B-B14F-4D97-AF65-F5344CB8AC3E}">
        <p14:creationId xmlns:p14="http://schemas.microsoft.com/office/powerpoint/2010/main" val="2151190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50964AFC-0CB1-4BDC-9A25-D01707715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b="6082"/>
          <a:stretch/>
        </p:blipFill>
        <p:spPr>
          <a:xfrm>
            <a:off x="482600" y="571500"/>
            <a:ext cx="8178799" cy="56388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2B1512BC-A9A5-4E03-B8F7-B6CAAAC6AB4F}"/>
              </a:ext>
            </a:extLst>
          </p:cNvPr>
          <p:cNvSpPr/>
          <p:nvPr/>
        </p:nvSpPr>
        <p:spPr>
          <a:xfrm rot="20879650">
            <a:off x="3523255" y="4432453"/>
            <a:ext cx="2590800" cy="9144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9A2C7-28F6-440A-AD04-E0D074B141BE}"/>
              </a:ext>
            </a:extLst>
          </p:cNvPr>
          <p:cNvSpPr txBox="1"/>
          <p:nvPr/>
        </p:nvSpPr>
        <p:spPr>
          <a:xfrm rot="20871738">
            <a:off x="4094755" y="470498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Chest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7A1828B8-DFF7-4468-9738-D988509EA7CF}"/>
              </a:ext>
            </a:extLst>
          </p:cNvPr>
          <p:cNvSpPr/>
          <p:nvPr/>
        </p:nvSpPr>
        <p:spPr>
          <a:xfrm rot="20879650">
            <a:off x="3190968" y="3191094"/>
            <a:ext cx="2590800" cy="9144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AA931-61CC-474E-BF81-7DB31B17BA28}"/>
              </a:ext>
            </a:extLst>
          </p:cNvPr>
          <p:cNvSpPr txBox="1"/>
          <p:nvPr/>
        </p:nvSpPr>
        <p:spPr>
          <a:xfrm rot="20871738">
            <a:off x="3848099" y="341566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Wheezing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CCE5603-2C8A-4073-B0F2-73263BC13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17504"/>
              </p:ext>
            </p:extLst>
          </p:nvPr>
        </p:nvGraphicFramePr>
        <p:xfrm>
          <a:off x="762000" y="1371600"/>
          <a:ext cx="7800519" cy="354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8333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noFill/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70D1349-7C9C-43E5-ADD1-361DB201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1293845"/>
            <a:ext cx="6866101" cy="26812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Sometimes you WILL need help.</a:t>
            </a:r>
          </a:p>
        </p:txBody>
      </p:sp>
    </p:spTree>
    <p:extLst>
      <p:ext uri="{BB962C8B-B14F-4D97-AF65-F5344CB8AC3E}">
        <p14:creationId xmlns:p14="http://schemas.microsoft.com/office/powerpoint/2010/main" val="290099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2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41142-05AD-450A-82C7-AE2183BE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743325"/>
            <a:ext cx="6477000" cy="5371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3492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2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41142-05AD-450A-82C7-AE2183BE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4112" y="743325"/>
            <a:ext cx="3755773" cy="5371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8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6E1BC-4C0A-4963-8D94-8DE857B9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4834467"/>
            <a:ext cx="6619243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chemeClr val="bg2"/>
                </a:solidFill>
              </a:rPr>
              <a:t>Unresponsive</a:t>
            </a:r>
          </a:p>
        </p:txBody>
      </p:sp>
      <p:pic>
        <p:nvPicPr>
          <p:cNvPr id="1026" name="Picture 2" descr="Unconsciousness and Levels of Consciousness">
            <a:extLst>
              <a:ext uri="{FF2B5EF4-FFF2-40B4-BE49-F238E27FC236}">
                <a16:creationId xmlns:a16="http://schemas.microsoft.com/office/drawing/2014/main" id="{2874582C-AD61-483D-BF91-CBE0B93DA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r="-1" b="-1"/>
          <a:stretch/>
        </p:blipFill>
        <p:spPr bwMode="auto">
          <a:xfrm>
            <a:off x="866214" y="471949"/>
            <a:ext cx="6619245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3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7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2017 Hands-Only CPR Instructional Video">
            <a:hlinkClick r:id="" action="ppaction://media"/>
            <a:extLst>
              <a:ext uri="{FF2B5EF4-FFF2-40B4-BE49-F238E27FC236}">
                <a16:creationId xmlns:a16="http://schemas.microsoft.com/office/drawing/2014/main" id="{0E6A4AA9-93B4-4CE1-A0B4-2BF7275102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357" y="1326879"/>
            <a:ext cx="7463281" cy="41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7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/>
          <p:cNvPicPr>
            <a:picLocks noChangeAspect="1" noChangeArrowheads="1"/>
          </p:cNvPicPr>
          <p:nvPr/>
        </p:nvPicPr>
        <p:blipFill rotWithShape="1"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-25696"/>
            <a:ext cx="9143980" cy="6857990"/>
          </a:xfrm>
          <a:prstGeom prst="rect">
            <a:avLst/>
          </a:prstGeom>
          <a:noFill/>
        </p:spPr>
      </p:pic>
      <p:sp>
        <p:nvSpPr>
          <p:cNvPr id="16179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266700" y="914400"/>
            <a:ext cx="86106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3B0D3A"/>
                </a:solidFill>
              </a:rPr>
              <a:t>When SHOULD you call 911?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Is the person unconscious?  </a:t>
            </a:r>
            <a:r>
              <a:rPr lang="en-US" sz="2800" b="1" u="sng" dirty="0">
                <a:solidFill>
                  <a:srgbClr val="3B0D3A"/>
                </a:solidFill>
              </a:rPr>
              <a:t>CALL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Is the person having difficulty breathing?  </a:t>
            </a:r>
            <a:r>
              <a:rPr lang="en-US" sz="2800" b="1" u="sng" dirty="0">
                <a:solidFill>
                  <a:srgbClr val="3B0D3A"/>
                </a:solidFill>
              </a:rPr>
              <a:t>CALL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Can you not make the bleeding stop?  </a:t>
            </a:r>
            <a:r>
              <a:rPr lang="en-US" sz="2800" b="1" u="sng" dirty="0">
                <a:solidFill>
                  <a:srgbClr val="3B0D3A"/>
                </a:solidFill>
              </a:rPr>
              <a:t>CALL</a:t>
            </a: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3B0D3A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3B0D3A"/>
                </a:solidFill>
              </a:rPr>
              <a:t>What do I say?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Be specific about your location.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Answer the questions.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B0D3A"/>
                </a:solidFill>
              </a:rPr>
              <a:t>Don’t hang up unless you are told to do so.</a:t>
            </a:r>
            <a:endParaRPr lang="en-US" sz="2000" b="1" dirty="0">
              <a:solidFill>
                <a:srgbClr val="3B0D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1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1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A3A9-3E73-4403-912E-6F4DF889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4580"/>
            <a:ext cx="8001000" cy="215262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cap="small" dirty="0">
                <a:solidFill>
                  <a:schemeClr val="tx1"/>
                </a:solidFill>
              </a:rPr>
              <a:t>You CAN make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0989B-BB0D-4A54-B146-62B5EACF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78" y="4077331"/>
            <a:ext cx="6619244" cy="92561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CARING enough to be here today!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5BE520-2F78-4BA2-BF0C-C9DEFF79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882" y="5373351"/>
            <a:ext cx="1605479" cy="4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2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125" name="Content Placeholder 2">
            <a:extLst>
              <a:ext uri="{FF2B5EF4-FFF2-40B4-BE49-F238E27FC236}">
                <a16:creationId xmlns:a16="http://schemas.microsoft.com/office/drawing/2014/main" id="{A454C9C2-A4F0-4307-89FE-962A83B6F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12421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306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8" y="857250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black">
                  <a:alpha val="2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1"/>
            <a:ext cx="3743183" cy="51435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1CE18-9137-43DC-BDF1-F20E76AD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2091690"/>
            <a:ext cx="2642159" cy="335311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Upcoming Virtual Classroom Courses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DA755C8-CB58-44C1-9467-0A983DBF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082" y="2091690"/>
            <a:ext cx="5080145" cy="3353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2400" dirty="0"/>
              <a:t>Tuesday, April 28 	3:15 PM</a:t>
            </a:r>
            <a:endParaRPr lang="en-US" sz="2800" dirty="0"/>
          </a:p>
          <a:p>
            <a:pPr marL="342900" lvl="1" indent="0">
              <a:buNone/>
            </a:pPr>
            <a:r>
              <a:rPr lang="en-US" sz="2400" b="1" dirty="0">
                <a:solidFill>
                  <a:srgbClr val="A30982"/>
                </a:solidFill>
              </a:rPr>
              <a:t>Mental Health and COVID-19</a:t>
            </a:r>
            <a:endParaRPr lang="en-US" sz="1800" b="1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3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A5D53-6A0C-4D27-BE94-EA857E69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78" y="1921835"/>
            <a:ext cx="2784604" cy="34290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EBEBEB"/>
                </a:solidFill>
              </a:rPr>
              <a:t>Training Options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857250"/>
            <a:ext cx="6023018" cy="51435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3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6" name="Content Placeholder 5">
            <a:extLst>
              <a:ext uri="{FF2B5EF4-FFF2-40B4-BE49-F238E27FC236}">
                <a16:creationId xmlns:a16="http://schemas.microsoft.com/office/drawing/2014/main" id="{DCDF1D93-D40E-440D-86C6-52DB59190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51298"/>
              </p:ext>
            </p:extLst>
          </p:nvPr>
        </p:nvGraphicFramePr>
        <p:xfrm>
          <a:off x="3540586" y="1551025"/>
          <a:ext cx="5120522" cy="417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70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6B71E50-33E9-4661-8143-DB9906CFE8E6}"/>
              </a:ext>
            </a:extLst>
          </p:cNvPr>
          <p:cNvGraphicFramePr/>
          <p:nvPr/>
        </p:nvGraphicFramePr>
        <p:xfrm>
          <a:off x="628651" y="914401"/>
          <a:ext cx="7764236" cy="475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5142A0-2DFF-48EA-BC88-458B80EC87B3}"/>
              </a:ext>
            </a:extLst>
          </p:cNvPr>
          <p:cNvSpPr txBox="1"/>
          <p:nvPr/>
        </p:nvSpPr>
        <p:spPr>
          <a:xfrm>
            <a:off x="1200150" y="5319766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 AED and Accessories AVAILABLE NOW</a:t>
            </a:r>
          </a:p>
        </p:txBody>
      </p:sp>
    </p:spTree>
    <p:extLst>
      <p:ext uri="{BB962C8B-B14F-4D97-AF65-F5344CB8AC3E}">
        <p14:creationId xmlns:p14="http://schemas.microsoft.com/office/powerpoint/2010/main" val="301724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587E4-1452-4E5B-9B69-A2F2A77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100"/>
            <a:ext cx="2331470" cy="3429000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EBEBEB"/>
                </a:solidFill>
              </a:rPr>
              <a:t>Contact Us!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857250"/>
            <a:ext cx="6023018" cy="51435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3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3D031-C30D-46AC-8D49-C8E68C0FB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40325"/>
              </p:ext>
            </p:extLst>
          </p:nvPr>
        </p:nvGraphicFramePr>
        <p:xfrm>
          <a:off x="3789071" y="1830056"/>
          <a:ext cx="48720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14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587E4-1452-4E5B-9B69-A2F2A77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100"/>
            <a:ext cx="2331470" cy="3429000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EBEBEB"/>
                </a:solidFill>
              </a:rPr>
              <a:t>Contact Us!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857250"/>
            <a:ext cx="6023018" cy="51435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3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3D031-C30D-46AC-8D49-C8E68C0FB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839119"/>
              </p:ext>
            </p:extLst>
          </p:nvPr>
        </p:nvGraphicFramePr>
        <p:xfrm>
          <a:off x="3789071" y="1830056"/>
          <a:ext cx="48720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72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4B317-3E6A-46CD-A0F4-C4D2562F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Good Numbers to Have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2FE6ADA-7A0C-4590-A569-7F927740B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31353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9885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12" descr="Peppermint Starlight Mints">
            <a:extLst>
              <a:ext uri="{FF2B5EF4-FFF2-40B4-BE49-F238E27FC236}">
                <a16:creationId xmlns:a16="http://schemas.microsoft.com/office/drawing/2014/main" id="{C8D206DB-8CAD-41DA-B8E7-A02F90DFE4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392786-D026-45A1-8EB0-7863A3CA15DF}"/>
              </a:ext>
            </a:extLst>
          </p:cNvPr>
          <p:cNvGrpSpPr/>
          <p:nvPr/>
        </p:nvGrpSpPr>
        <p:grpSpPr>
          <a:xfrm>
            <a:off x="858076" y="861232"/>
            <a:ext cx="3686723" cy="2333052"/>
            <a:chOff x="579217" y="849134"/>
            <a:chExt cx="3103450" cy="1808704"/>
          </a:xfrm>
        </p:grpSpPr>
        <p:pic>
          <p:nvPicPr>
            <p:cNvPr id="1032" name="Picture 8" descr="Taste Test: Juice Boxes | Food Network Healthy Eats: Recipes ...">
              <a:extLst>
                <a:ext uri="{FF2B5EF4-FFF2-40B4-BE49-F238E27FC236}">
                  <a16:creationId xmlns:a16="http://schemas.microsoft.com/office/drawing/2014/main" id="{E850C130-F8D5-4DD1-B288-908542822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" t="30504" r="75472" b="29686"/>
            <a:stretch/>
          </p:blipFill>
          <p:spPr bwMode="auto">
            <a:xfrm>
              <a:off x="579217" y="849134"/>
              <a:ext cx="1447800" cy="180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Domino Sugar Portion Packets, 0.1 oz Packets, 2000/Carton (DMN845354)">
              <a:extLst>
                <a:ext uri="{FF2B5EF4-FFF2-40B4-BE49-F238E27FC236}">
                  <a16:creationId xmlns:a16="http://schemas.microsoft.com/office/drawing/2014/main" id="{1FB9E598-8DD2-4178-9B44-2ABDB13827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300" r="-667" b="18000"/>
            <a:stretch/>
          </p:blipFill>
          <p:spPr bwMode="auto">
            <a:xfrm>
              <a:off x="1758013" y="1107403"/>
              <a:ext cx="1924654" cy="125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utoShape 18" descr="Birds Eye Fresh Frozen Select Vegetables Sweet Kernel Corn | Riesbeck">
            <a:extLst>
              <a:ext uri="{FF2B5EF4-FFF2-40B4-BE49-F238E27FC236}">
                <a16:creationId xmlns:a16="http://schemas.microsoft.com/office/drawing/2014/main" id="{10F4EF77-D4D9-41C8-9B92-66813EBCD6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26617F-2565-43A2-A072-60DBA98F9DF2}"/>
              </a:ext>
            </a:extLst>
          </p:cNvPr>
          <p:cNvGrpSpPr/>
          <p:nvPr/>
        </p:nvGrpSpPr>
        <p:grpSpPr>
          <a:xfrm>
            <a:off x="849108" y="3924010"/>
            <a:ext cx="2973494" cy="1670061"/>
            <a:chOff x="755448" y="3733800"/>
            <a:chExt cx="2691910" cy="1563890"/>
          </a:xfrm>
        </p:grpSpPr>
        <p:pic>
          <p:nvPicPr>
            <p:cNvPr id="1028" name="Picture 4" descr="Peas: $1.09 per can vs. $2.00 per frozen bag | Cheap vs. Expensive ...">
              <a:extLst>
                <a:ext uri="{FF2B5EF4-FFF2-40B4-BE49-F238E27FC236}">
                  <a16:creationId xmlns:a16="http://schemas.microsoft.com/office/drawing/2014/main" id="{C8E7A723-653D-4FF2-BE11-B439957064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0" t="15730" r="12086" b="7865"/>
            <a:stretch/>
          </p:blipFill>
          <p:spPr bwMode="auto">
            <a:xfrm rot="1403612">
              <a:off x="755448" y="3828470"/>
              <a:ext cx="2042624" cy="146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B78CC8-54BC-400E-B6BA-051E80CDE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18" t="10134" b="10828"/>
            <a:stretch/>
          </p:blipFill>
          <p:spPr>
            <a:xfrm>
              <a:off x="1795516" y="3733800"/>
              <a:ext cx="1651842" cy="13716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4B1063-8F48-4B4F-84D9-10634A981207}"/>
              </a:ext>
            </a:extLst>
          </p:cNvPr>
          <p:cNvGrpSpPr/>
          <p:nvPr/>
        </p:nvGrpSpPr>
        <p:grpSpPr>
          <a:xfrm>
            <a:off x="5509699" y="868120"/>
            <a:ext cx="3215195" cy="2265351"/>
            <a:chOff x="4839498" y="1124333"/>
            <a:chExt cx="3637348" cy="25463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74AD6B-9A99-458E-98B2-3F670A6CBD96}"/>
                </a:ext>
              </a:extLst>
            </p:cNvPr>
            <p:cNvGrpSpPr/>
            <p:nvPr/>
          </p:nvGrpSpPr>
          <p:grpSpPr>
            <a:xfrm>
              <a:off x="4839498" y="1124333"/>
              <a:ext cx="3295428" cy="2546356"/>
              <a:chOff x="5113512" y="973967"/>
              <a:chExt cx="3295428" cy="254635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F9AE8DD-6185-4338-8DA9-FE6747F12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3512" y="1852424"/>
                <a:ext cx="1719905" cy="1667899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3026C69-2AC9-4F0A-87FE-BAE7BB7D68C1}"/>
                  </a:ext>
                </a:extLst>
              </p:cNvPr>
              <p:cNvGrpSpPr/>
              <p:nvPr/>
            </p:nvGrpSpPr>
            <p:grpSpPr>
              <a:xfrm>
                <a:off x="6022264" y="973967"/>
                <a:ext cx="2386676" cy="2122910"/>
                <a:chOff x="5679522" y="1202151"/>
                <a:chExt cx="2577077" cy="2122910"/>
              </a:xfrm>
            </p:grpSpPr>
            <p:pic>
              <p:nvPicPr>
                <p:cNvPr id="1038" name="Picture 14" descr="Gauze Pad - Non-Sterile, 8 Ply, 4&quot; x 4&quot;">
                  <a:extLst>
                    <a:ext uri="{FF2B5EF4-FFF2-40B4-BE49-F238E27FC236}">
                      <a16:creationId xmlns:a16="http://schemas.microsoft.com/office/drawing/2014/main" id="{1858C538-FCE2-4DD5-B8E2-3BA17EEF11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704" r="6147" b="8681"/>
                <a:stretch/>
              </p:blipFill>
              <p:spPr bwMode="auto">
                <a:xfrm>
                  <a:off x="5679522" y="1202151"/>
                  <a:ext cx="1628775" cy="13469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0" name="Picture 16" descr="Gauze Roll Stretch Bandage 1 x 4.1 Yards - Each">
                  <a:extLst>
                    <a:ext uri="{FF2B5EF4-FFF2-40B4-BE49-F238E27FC236}">
                      <a16:creationId xmlns:a16="http://schemas.microsoft.com/office/drawing/2014/main" id="{C6A38418-FB4F-498E-956B-11616C6610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7824" y="1696286"/>
                  <a:ext cx="1628775" cy="1628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44" name="Picture 20" descr="Athletic Tape by Dynarex">
                <a:extLst>
                  <a:ext uri="{FF2B5EF4-FFF2-40B4-BE49-F238E27FC236}">
                    <a16:creationId xmlns:a16="http://schemas.microsoft.com/office/drawing/2014/main" id="{61663F2C-FB8D-4D58-A9DC-E479CE1C5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2729" y="2022139"/>
                <a:ext cx="1046300" cy="1129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C6F3BD-0B56-4258-827A-A7BD62C1D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9660884">
              <a:off x="6752821" y="2493607"/>
              <a:ext cx="1724025" cy="3048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486D14-7D3F-482F-9E12-1892AC6D3279}"/>
              </a:ext>
            </a:extLst>
          </p:cNvPr>
          <p:cNvSpPr txBox="1"/>
          <p:nvPr/>
        </p:nvSpPr>
        <p:spPr>
          <a:xfrm>
            <a:off x="0" y="3141998"/>
            <a:ext cx="928128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Some Good Things to Have Around the House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C396F1-9503-497B-84A9-0953F28F81B8}"/>
              </a:ext>
            </a:extLst>
          </p:cNvPr>
          <p:cNvGrpSpPr/>
          <p:nvPr/>
        </p:nvGrpSpPr>
        <p:grpSpPr>
          <a:xfrm>
            <a:off x="4901960" y="3702955"/>
            <a:ext cx="3520697" cy="1906911"/>
            <a:chOff x="5097638" y="3808089"/>
            <a:chExt cx="3114800" cy="1824631"/>
          </a:xfrm>
        </p:grpSpPr>
        <p:pic>
          <p:nvPicPr>
            <p:cNvPr id="14" name="Picture 2" descr="Children's Benadryl Antihistamine Allergy Liquid, Cherry, 4 fl. OZ ...">
              <a:extLst>
                <a:ext uri="{FF2B5EF4-FFF2-40B4-BE49-F238E27FC236}">
                  <a16:creationId xmlns:a16="http://schemas.microsoft.com/office/drawing/2014/main" id="{3E395491-81B5-4177-B25E-C11638905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1021">
              <a:off x="6387807" y="3808089"/>
              <a:ext cx="1824631" cy="182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close up of a bottle&#10;&#10;Description automatically generated">
              <a:extLst>
                <a:ext uri="{FF2B5EF4-FFF2-40B4-BE49-F238E27FC236}">
                  <a16:creationId xmlns:a16="http://schemas.microsoft.com/office/drawing/2014/main" id="{0CC0A4EA-4D5F-4CE7-93CF-D2C11ED3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638" y="4233640"/>
              <a:ext cx="1817251" cy="1227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3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3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9A95B0-8631-4109-94F4-80BA4932165F}"/>
              </a:ext>
            </a:extLst>
          </p:cNvPr>
          <p:cNvSpPr txBox="1"/>
          <p:nvPr/>
        </p:nvSpPr>
        <p:spPr>
          <a:xfrm>
            <a:off x="866216" y="973667"/>
            <a:ext cx="2206657" cy="483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Universal Precautions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8971" name="Rectangle 9">
            <a:extLst>
              <a:ext uri="{FF2B5EF4-FFF2-40B4-BE49-F238E27FC236}">
                <a16:creationId xmlns:a16="http://schemas.microsoft.com/office/drawing/2014/main" id="{A5F512AD-8169-4DF9-A8C3-B0138534CB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6626758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08753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nline Media 8" title="Removing Gloves Safetly">
            <a:hlinkClick r:id="" action="ppaction://media"/>
            <a:extLst>
              <a:ext uri="{FF2B5EF4-FFF2-40B4-BE49-F238E27FC236}">
                <a16:creationId xmlns:a16="http://schemas.microsoft.com/office/drawing/2014/main" id="{3BE6CE54-004B-425F-B9A3-1A6CA73728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4549" y="1309161"/>
            <a:ext cx="7526278" cy="42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924</Words>
  <Application>Microsoft Office PowerPoint</Application>
  <PresentationFormat>On-screen Show (4:3)</PresentationFormat>
  <Paragraphs>242</Paragraphs>
  <Slides>54</Slides>
  <Notes>54</Notes>
  <HiddenSlides>6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Bradley Hand ITC</vt:lpstr>
      <vt:lpstr>Calibri</vt:lpstr>
      <vt:lpstr>Century Gothic</vt:lpstr>
      <vt:lpstr>Wingdings</vt:lpstr>
      <vt:lpstr>Wingdings 3</vt:lpstr>
      <vt:lpstr>Ion Boardroom</vt:lpstr>
      <vt:lpstr>Ion</vt:lpstr>
      <vt:lpstr>    </vt:lpstr>
      <vt:lpstr>Your Presenters</vt:lpstr>
      <vt:lpstr>    </vt:lpstr>
      <vt:lpstr>What if I think I may have COVID 19?</vt:lpstr>
      <vt:lpstr>Agenda</vt:lpstr>
      <vt:lpstr>Good Numbers to Have</vt:lpstr>
      <vt:lpstr>PowerPoint Presentation</vt:lpstr>
      <vt:lpstr>PowerPoint Presentation</vt:lpstr>
      <vt:lpstr>PowerPoint Presentation</vt:lpstr>
      <vt:lpstr>PowerPoint Presentation</vt:lpstr>
      <vt:lpstr>You can DO it!</vt:lpstr>
      <vt:lpstr>Remember – you are not expected to be a DOCTOR</vt:lpstr>
      <vt:lpstr>ACCIDENTS</vt:lpstr>
      <vt:lpstr>PowerPoint Presentation</vt:lpstr>
      <vt:lpstr>PowerPoint Presentation</vt:lpstr>
      <vt:lpstr>PowerPoint Presentation</vt:lpstr>
      <vt:lpstr>Minor Wound</vt:lpstr>
      <vt:lpstr>Direct Pressure     Pressure Bandage</vt:lpstr>
      <vt:lpstr>PowerPoint Presentation</vt:lpstr>
      <vt:lpstr>Direct Pressure     Pressure Bandage</vt:lpstr>
      <vt:lpstr>FIRST AID for Burns?</vt:lpstr>
      <vt:lpstr>Partial Thickness 1st degree</vt:lpstr>
      <vt:lpstr>Running Water  Cool Compress</vt:lpstr>
      <vt:lpstr>Partial Thickness 2nd degree</vt:lpstr>
      <vt:lpstr>Submerge in Water  Cool Compresses</vt:lpstr>
      <vt:lpstr>PowerPoint Presentation</vt:lpstr>
      <vt:lpstr>Medical Emergencies</vt:lpstr>
      <vt:lpstr>Diabetes …</vt:lpstr>
      <vt:lpstr>1 or 2? </vt:lpstr>
      <vt:lpstr>And the answer is…</vt:lpstr>
      <vt:lpstr>PowerPoint Presentation</vt:lpstr>
      <vt:lpstr>Allergic Reaction – What will I see?</vt:lpstr>
      <vt:lpstr>When Allergies are a Problem…</vt:lpstr>
      <vt:lpstr>PowerPoint Presentation</vt:lpstr>
      <vt:lpstr>Using an Epi Pen</vt:lpstr>
      <vt:lpstr> a Seizure…</vt:lpstr>
      <vt:lpstr>Seizures can be caused by lots of things.</vt:lpstr>
      <vt:lpstr>PowerPoint Presentation</vt:lpstr>
      <vt:lpstr>PowerPoint Presentation</vt:lpstr>
      <vt:lpstr>PowerPoint Presentation</vt:lpstr>
      <vt:lpstr>PowerPoint Presentation</vt:lpstr>
      <vt:lpstr>Sometimes you WILL need help.</vt:lpstr>
      <vt:lpstr>PowerPoint Presentation</vt:lpstr>
      <vt:lpstr>PowerPoint Presentation</vt:lpstr>
      <vt:lpstr>Unresponsive</vt:lpstr>
      <vt:lpstr>PowerPoint Presentation</vt:lpstr>
      <vt:lpstr>PowerPoint Presentation</vt:lpstr>
      <vt:lpstr>PowerPoint Presentation</vt:lpstr>
      <vt:lpstr>You CAN make a DIFFERENCE</vt:lpstr>
      <vt:lpstr>Upcoming Virtual Classroom Courses</vt:lpstr>
      <vt:lpstr>Training Options</vt:lpstr>
      <vt:lpstr>PowerPoint Presentation</vt:lpstr>
      <vt:lpstr>Contact Us!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Barbara Kinter</dc:creator>
  <cp:lastModifiedBy>MRD-LG</cp:lastModifiedBy>
  <cp:revision>7</cp:revision>
  <dcterms:created xsi:type="dcterms:W3CDTF">2020-05-05T20:01:51Z</dcterms:created>
  <dcterms:modified xsi:type="dcterms:W3CDTF">2020-05-20T15:17:24Z</dcterms:modified>
</cp:coreProperties>
</file>