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91" r:id="rId7"/>
    <p:sldId id="292" r:id="rId8"/>
    <p:sldId id="270" r:id="rId9"/>
    <p:sldId id="293" r:id="rId10"/>
    <p:sldId id="261" r:id="rId11"/>
    <p:sldId id="271" r:id="rId12"/>
    <p:sldId id="296" r:id="rId13"/>
    <p:sldId id="298" r:id="rId14"/>
    <p:sldId id="299" r:id="rId15"/>
    <p:sldId id="300" r:id="rId16"/>
    <p:sldId id="297" r:id="rId17"/>
    <p:sldId id="272" r:id="rId18"/>
  </p:sldIdLst>
  <p:sldSz cx="9144000" cy="5143500" type="screen16x9"/>
  <p:notesSz cx="7102475" cy="9388475"/>
  <p:embeddedFontLst>
    <p:embeddedFont>
      <p:font typeface="Archivo Black" panose="020B0604020202020204" charset="0"/>
      <p:regular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Prata" panose="020B0604020202020204" charset="0"/>
      <p:regular r:id="rId25"/>
    </p:embeddedFont>
    <p:embeddedFont>
      <p:font typeface="Squada One" panose="020B0604020202020204" charset="0"/>
      <p:regular r:id="rId26"/>
    </p:embeddedFont>
    <p:embeddedFont>
      <p:font typeface="Tenor Sans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2437" autoAdjust="0"/>
  </p:normalViewPr>
  <p:slideViewPr>
    <p:cSldViewPr snapToGrid="0">
      <p:cViewPr varScale="1">
        <p:scale>
          <a:sx n="68" d="100"/>
          <a:sy n="68" d="100"/>
        </p:scale>
        <p:origin x="9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dfce81f19_0_4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465e7bc0b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465e7bc0b_1_14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564cb1007b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564cb1007b_0_129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39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5465e7bc0b_1_4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dfce81f19_0_174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465e7bc0b_1_1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465e7bc0b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465e7bc0b_1_14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d77150a68_2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d77150a68_2_4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564cb1007b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564cb1007b_0_129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64cb1007b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64cb1007b_0_77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5d6f44f78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5d6f44f789_0_3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d77150a68_2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d77150a68_2_4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99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2675" y="-2469801"/>
            <a:ext cx="4018519" cy="8038889"/>
          </a:xfrm>
          <a:custGeom>
            <a:avLst/>
            <a:gdLst/>
            <a:ahLst/>
            <a:cxnLst/>
            <a:rect l="l" t="t" r="r" b="b"/>
            <a:pathLst>
              <a:path w="54242" h="108509" extrusionOk="0">
                <a:moveTo>
                  <a:pt x="0" y="0"/>
                </a:moveTo>
                <a:lnTo>
                  <a:pt x="0" y="108509"/>
                </a:lnTo>
                <a:lnTo>
                  <a:pt x="54242" y="54254"/>
                </a:lnTo>
                <a:lnTo>
                  <a:pt x="0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498857" y="270000"/>
            <a:ext cx="2332135" cy="4665073"/>
          </a:xfrm>
          <a:custGeom>
            <a:avLst/>
            <a:gdLst/>
            <a:ahLst/>
            <a:cxnLst/>
            <a:rect l="l" t="t" r="r" b="b"/>
            <a:pathLst>
              <a:path w="54242" h="108509" extrusionOk="0">
                <a:moveTo>
                  <a:pt x="0" y="0"/>
                </a:moveTo>
                <a:lnTo>
                  <a:pt x="0" y="108509"/>
                </a:lnTo>
                <a:lnTo>
                  <a:pt x="54242" y="54254"/>
                </a:lnTo>
                <a:lnTo>
                  <a:pt x="0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079951" y="-904012"/>
            <a:ext cx="895951" cy="448234"/>
          </a:xfrm>
          <a:custGeom>
            <a:avLst/>
            <a:gdLst/>
            <a:ahLst/>
            <a:cxnLst/>
            <a:rect l="l" t="t" r="r" b="b"/>
            <a:pathLst>
              <a:path w="22517" h="11265" extrusionOk="0">
                <a:moveTo>
                  <a:pt x="11265" y="0"/>
                </a:moveTo>
                <a:lnTo>
                  <a:pt x="1" y="11265"/>
                </a:lnTo>
                <a:lnTo>
                  <a:pt x="22517" y="11265"/>
                </a:lnTo>
                <a:lnTo>
                  <a:pt x="11265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79951" y="-177725"/>
            <a:ext cx="895951" cy="447717"/>
          </a:xfrm>
          <a:custGeom>
            <a:avLst/>
            <a:gdLst/>
            <a:ahLst/>
            <a:cxnLst/>
            <a:rect l="l" t="t" r="r" b="b"/>
            <a:pathLst>
              <a:path w="22517" h="11252" extrusionOk="0">
                <a:moveTo>
                  <a:pt x="1" y="1"/>
                </a:moveTo>
                <a:lnTo>
                  <a:pt x="11265" y="11252"/>
                </a:lnTo>
                <a:lnTo>
                  <a:pt x="22517" y="1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085802" y="4889477"/>
            <a:ext cx="884243" cy="441905"/>
          </a:xfrm>
          <a:custGeom>
            <a:avLst/>
            <a:gdLst/>
            <a:ahLst/>
            <a:cxnLst/>
            <a:rect l="l" t="t" r="r" b="b"/>
            <a:pathLst>
              <a:path w="22517" h="11253" extrusionOk="0">
                <a:moveTo>
                  <a:pt x="11265" y="1"/>
                </a:moveTo>
                <a:lnTo>
                  <a:pt x="1" y="11252"/>
                </a:lnTo>
                <a:lnTo>
                  <a:pt x="22517" y="11252"/>
                </a:lnTo>
                <a:lnTo>
                  <a:pt x="11265" y="1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000077" y="5331326"/>
            <a:ext cx="884243" cy="442377"/>
          </a:xfrm>
          <a:custGeom>
            <a:avLst/>
            <a:gdLst/>
            <a:ahLst/>
            <a:cxnLst/>
            <a:rect l="l" t="t" r="r" b="b"/>
            <a:pathLst>
              <a:path w="22517" h="11265" extrusionOk="0">
                <a:moveTo>
                  <a:pt x="1" y="0"/>
                </a:moveTo>
                <a:lnTo>
                  <a:pt x="11265" y="11265"/>
                </a:lnTo>
                <a:lnTo>
                  <a:pt x="22517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4144133" y="-926214"/>
            <a:ext cx="1649773" cy="1649773"/>
            <a:chOff x="3237950" y="4114963"/>
            <a:chExt cx="1249000" cy="1249000"/>
          </a:xfrm>
        </p:grpSpPr>
        <p:sp>
          <p:nvSpPr>
            <p:cNvPr id="16" name="Google Shape;16;p2"/>
            <p:cNvSpPr/>
            <p:nvPr/>
          </p:nvSpPr>
          <p:spPr>
            <a:xfrm>
              <a:off x="3237950" y="411496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1" y="0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37950" y="4114963"/>
              <a:ext cx="1249000" cy="624525"/>
            </a:xfrm>
            <a:custGeom>
              <a:avLst/>
              <a:gdLst/>
              <a:ahLst/>
              <a:cxnLst/>
              <a:rect l="l" t="t" r="r" b="b"/>
              <a:pathLst>
                <a:path w="49960" h="24981" extrusionOk="0">
                  <a:moveTo>
                    <a:pt x="1" y="0"/>
                  </a:moveTo>
                  <a:lnTo>
                    <a:pt x="1" y="24980"/>
                  </a:lnTo>
                  <a:lnTo>
                    <a:pt x="49960" y="24980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4527102" y="1104125"/>
            <a:ext cx="884243" cy="442377"/>
          </a:xfrm>
          <a:custGeom>
            <a:avLst/>
            <a:gdLst/>
            <a:ahLst/>
            <a:cxnLst/>
            <a:rect l="l" t="t" r="r" b="b"/>
            <a:pathLst>
              <a:path w="22517" h="11265" extrusionOk="0">
                <a:moveTo>
                  <a:pt x="11265" y="0"/>
                </a:moveTo>
                <a:lnTo>
                  <a:pt x="1" y="11265"/>
                </a:lnTo>
                <a:lnTo>
                  <a:pt x="22517" y="11265"/>
                </a:lnTo>
                <a:lnTo>
                  <a:pt x="11265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527102" y="1546445"/>
            <a:ext cx="884243" cy="441866"/>
          </a:xfrm>
          <a:custGeom>
            <a:avLst/>
            <a:gdLst/>
            <a:ahLst/>
            <a:cxnLst/>
            <a:rect l="l" t="t" r="r" b="b"/>
            <a:pathLst>
              <a:path w="22517" h="11252" extrusionOk="0">
                <a:moveTo>
                  <a:pt x="1" y="1"/>
                </a:moveTo>
                <a:lnTo>
                  <a:pt x="11265" y="11252"/>
                </a:lnTo>
                <a:lnTo>
                  <a:pt x="22517" y="1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2700000">
            <a:off x="3619998" y="1483159"/>
            <a:ext cx="884224" cy="442367"/>
          </a:xfrm>
          <a:custGeom>
            <a:avLst/>
            <a:gdLst/>
            <a:ahLst/>
            <a:cxnLst/>
            <a:rect l="l" t="t" r="r" b="b"/>
            <a:pathLst>
              <a:path w="22517" h="11265" extrusionOk="0">
                <a:moveTo>
                  <a:pt x="11265" y="0"/>
                </a:moveTo>
                <a:lnTo>
                  <a:pt x="1" y="11265"/>
                </a:lnTo>
                <a:lnTo>
                  <a:pt x="22517" y="11265"/>
                </a:lnTo>
                <a:lnTo>
                  <a:pt x="11265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-2700000">
            <a:off x="3932585" y="1796002"/>
            <a:ext cx="884224" cy="441857"/>
          </a:xfrm>
          <a:custGeom>
            <a:avLst/>
            <a:gdLst/>
            <a:ahLst/>
            <a:cxnLst/>
            <a:rect l="l" t="t" r="r" b="b"/>
            <a:pathLst>
              <a:path w="22517" h="11252" extrusionOk="0">
                <a:moveTo>
                  <a:pt x="1" y="1"/>
                </a:moveTo>
                <a:lnTo>
                  <a:pt x="11265" y="11252"/>
                </a:lnTo>
                <a:lnTo>
                  <a:pt x="22517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1345530" y="701814"/>
            <a:ext cx="1695642" cy="1695676"/>
            <a:chOff x="5236325" y="2233488"/>
            <a:chExt cx="1249000" cy="1249025"/>
          </a:xfrm>
        </p:grpSpPr>
        <p:sp>
          <p:nvSpPr>
            <p:cNvPr id="23" name="Google Shape;23;p2"/>
            <p:cNvSpPr/>
            <p:nvPr/>
          </p:nvSpPr>
          <p:spPr>
            <a:xfrm>
              <a:off x="5236325" y="2233488"/>
              <a:ext cx="1249000" cy="1249025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1" y="1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236325" y="2233488"/>
              <a:ext cx="1249000" cy="1249025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24980" y="1"/>
                  </a:moveTo>
                  <a:cubicBezTo>
                    <a:pt x="11152" y="1"/>
                    <a:pt x="1" y="11112"/>
                    <a:pt x="1" y="24980"/>
                  </a:cubicBezTo>
                  <a:cubicBezTo>
                    <a:pt x="1" y="38809"/>
                    <a:pt x="11152" y="49960"/>
                    <a:pt x="24980" y="49960"/>
                  </a:cubicBezTo>
                  <a:cubicBezTo>
                    <a:pt x="38809" y="49960"/>
                    <a:pt x="49960" y="38809"/>
                    <a:pt x="49960" y="24980"/>
                  </a:cubicBezTo>
                  <a:cubicBezTo>
                    <a:pt x="49960" y="11112"/>
                    <a:pt x="38809" y="1"/>
                    <a:pt x="24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 rot="10800000">
            <a:off x="8021250" y="3894488"/>
            <a:ext cx="1249000" cy="1249000"/>
            <a:chOff x="1134675" y="247113"/>
            <a:chExt cx="1249000" cy="1249000"/>
          </a:xfrm>
        </p:grpSpPr>
        <p:sp>
          <p:nvSpPr>
            <p:cNvPr id="26" name="Google Shape;26;p2"/>
            <p:cNvSpPr/>
            <p:nvPr/>
          </p:nvSpPr>
          <p:spPr>
            <a:xfrm>
              <a:off x="1134675" y="24711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0" y="0"/>
                  </a:moveTo>
                  <a:lnTo>
                    <a:pt x="0" y="49959"/>
                  </a:lnTo>
                  <a:lnTo>
                    <a:pt x="49959" y="49959"/>
                  </a:lnTo>
                  <a:lnTo>
                    <a:pt x="49959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34675" y="24711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0" y="0"/>
                  </a:moveTo>
                  <a:lnTo>
                    <a:pt x="0" y="49959"/>
                  </a:lnTo>
                  <a:cubicBezTo>
                    <a:pt x="27578" y="49959"/>
                    <a:pt x="49959" y="27578"/>
                    <a:pt x="49959" y="0"/>
                  </a:cubicBez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8243027" y="-363570"/>
            <a:ext cx="1317810" cy="1267136"/>
            <a:chOff x="3212975" y="2233488"/>
            <a:chExt cx="1298975" cy="1249025"/>
          </a:xfrm>
        </p:grpSpPr>
        <p:sp>
          <p:nvSpPr>
            <p:cNvPr id="29" name="Google Shape;29;p2"/>
            <p:cNvSpPr/>
            <p:nvPr/>
          </p:nvSpPr>
          <p:spPr>
            <a:xfrm>
              <a:off x="3212975" y="2233488"/>
              <a:ext cx="259800" cy="1249025"/>
            </a:xfrm>
            <a:custGeom>
              <a:avLst/>
              <a:gdLst/>
              <a:ahLst/>
              <a:cxnLst/>
              <a:rect l="l" t="t" r="r" b="b"/>
              <a:pathLst>
                <a:path w="10392" h="49961" extrusionOk="0">
                  <a:moveTo>
                    <a:pt x="5196" y="1"/>
                  </a:moveTo>
                  <a:lnTo>
                    <a:pt x="0" y="5196"/>
                  </a:lnTo>
                  <a:lnTo>
                    <a:pt x="4956" y="10112"/>
                  </a:lnTo>
                  <a:lnTo>
                    <a:pt x="0" y="15068"/>
                  </a:lnTo>
                  <a:lnTo>
                    <a:pt x="4956" y="20024"/>
                  </a:lnTo>
                  <a:lnTo>
                    <a:pt x="0" y="24980"/>
                  </a:lnTo>
                  <a:lnTo>
                    <a:pt x="4956" y="29896"/>
                  </a:lnTo>
                  <a:lnTo>
                    <a:pt x="0" y="34852"/>
                  </a:lnTo>
                  <a:lnTo>
                    <a:pt x="4956" y="39808"/>
                  </a:lnTo>
                  <a:lnTo>
                    <a:pt x="0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36" y="39808"/>
                  </a:lnTo>
                  <a:lnTo>
                    <a:pt x="10392" y="34852"/>
                  </a:lnTo>
                  <a:lnTo>
                    <a:pt x="5436" y="29896"/>
                  </a:lnTo>
                  <a:lnTo>
                    <a:pt x="10392" y="24980"/>
                  </a:lnTo>
                  <a:lnTo>
                    <a:pt x="5436" y="20024"/>
                  </a:lnTo>
                  <a:lnTo>
                    <a:pt x="10392" y="15068"/>
                  </a:lnTo>
                  <a:lnTo>
                    <a:pt x="543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72750" y="2233488"/>
              <a:ext cx="259825" cy="1249025"/>
            </a:xfrm>
            <a:custGeom>
              <a:avLst/>
              <a:gdLst/>
              <a:ahLst/>
              <a:cxnLst/>
              <a:rect l="l" t="t" r="r" b="b"/>
              <a:pathLst>
                <a:path w="10393" h="49961" extrusionOk="0">
                  <a:moveTo>
                    <a:pt x="5197" y="1"/>
                  </a:moveTo>
                  <a:lnTo>
                    <a:pt x="1" y="5196"/>
                  </a:lnTo>
                  <a:lnTo>
                    <a:pt x="4957" y="10112"/>
                  </a:lnTo>
                  <a:lnTo>
                    <a:pt x="1" y="15068"/>
                  </a:lnTo>
                  <a:lnTo>
                    <a:pt x="4957" y="20024"/>
                  </a:lnTo>
                  <a:lnTo>
                    <a:pt x="1" y="24980"/>
                  </a:lnTo>
                  <a:lnTo>
                    <a:pt x="4957" y="29896"/>
                  </a:lnTo>
                  <a:lnTo>
                    <a:pt x="1" y="34852"/>
                  </a:lnTo>
                  <a:lnTo>
                    <a:pt x="4957" y="39808"/>
                  </a:lnTo>
                  <a:lnTo>
                    <a:pt x="1" y="44764"/>
                  </a:lnTo>
                  <a:lnTo>
                    <a:pt x="5197" y="49960"/>
                  </a:lnTo>
                  <a:lnTo>
                    <a:pt x="10393" y="44764"/>
                  </a:lnTo>
                  <a:lnTo>
                    <a:pt x="5437" y="39808"/>
                  </a:lnTo>
                  <a:lnTo>
                    <a:pt x="10393" y="34852"/>
                  </a:lnTo>
                  <a:lnTo>
                    <a:pt x="5437" y="29896"/>
                  </a:lnTo>
                  <a:lnTo>
                    <a:pt x="10393" y="24980"/>
                  </a:lnTo>
                  <a:lnTo>
                    <a:pt x="5437" y="20024"/>
                  </a:lnTo>
                  <a:lnTo>
                    <a:pt x="10393" y="15068"/>
                  </a:lnTo>
                  <a:lnTo>
                    <a:pt x="5437" y="10112"/>
                  </a:lnTo>
                  <a:lnTo>
                    <a:pt x="10393" y="5196"/>
                  </a:lnTo>
                  <a:lnTo>
                    <a:pt x="51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32550" y="2233488"/>
              <a:ext cx="259825" cy="1249025"/>
            </a:xfrm>
            <a:custGeom>
              <a:avLst/>
              <a:gdLst/>
              <a:ahLst/>
              <a:cxnLst/>
              <a:rect l="l" t="t" r="r" b="b"/>
              <a:pathLst>
                <a:path w="10393" h="49961" extrusionOk="0">
                  <a:moveTo>
                    <a:pt x="5196" y="1"/>
                  </a:moveTo>
                  <a:lnTo>
                    <a:pt x="1" y="5196"/>
                  </a:lnTo>
                  <a:lnTo>
                    <a:pt x="4956" y="10112"/>
                  </a:lnTo>
                  <a:lnTo>
                    <a:pt x="1" y="15068"/>
                  </a:lnTo>
                  <a:lnTo>
                    <a:pt x="4956" y="20024"/>
                  </a:lnTo>
                  <a:lnTo>
                    <a:pt x="1" y="24980"/>
                  </a:lnTo>
                  <a:lnTo>
                    <a:pt x="4956" y="29896"/>
                  </a:lnTo>
                  <a:lnTo>
                    <a:pt x="1" y="34852"/>
                  </a:lnTo>
                  <a:lnTo>
                    <a:pt x="4956" y="39808"/>
                  </a:lnTo>
                  <a:lnTo>
                    <a:pt x="1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36" y="39808"/>
                  </a:lnTo>
                  <a:lnTo>
                    <a:pt x="10392" y="34852"/>
                  </a:lnTo>
                  <a:lnTo>
                    <a:pt x="5436" y="29896"/>
                  </a:lnTo>
                  <a:lnTo>
                    <a:pt x="10392" y="24980"/>
                  </a:lnTo>
                  <a:lnTo>
                    <a:pt x="5436" y="20024"/>
                  </a:lnTo>
                  <a:lnTo>
                    <a:pt x="10392" y="15068"/>
                  </a:lnTo>
                  <a:lnTo>
                    <a:pt x="543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92350" y="2233488"/>
              <a:ext cx="259800" cy="1249025"/>
            </a:xfrm>
            <a:custGeom>
              <a:avLst/>
              <a:gdLst/>
              <a:ahLst/>
              <a:cxnLst/>
              <a:rect l="l" t="t" r="r" b="b"/>
              <a:pathLst>
                <a:path w="10392" h="49961" extrusionOk="0">
                  <a:moveTo>
                    <a:pt x="5196" y="1"/>
                  </a:moveTo>
                  <a:lnTo>
                    <a:pt x="0" y="5196"/>
                  </a:lnTo>
                  <a:lnTo>
                    <a:pt x="4956" y="10112"/>
                  </a:lnTo>
                  <a:lnTo>
                    <a:pt x="0" y="15068"/>
                  </a:lnTo>
                  <a:lnTo>
                    <a:pt x="4956" y="20024"/>
                  </a:lnTo>
                  <a:lnTo>
                    <a:pt x="0" y="24980"/>
                  </a:lnTo>
                  <a:lnTo>
                    <a:pt x="4956" y="29896"/>
                  </a:lnTo>
                  <a:lnTo>
                    <a:pt x="0" y="34852"/>
                  </a:lnTo>
                  <a:lnTo>
                    <a:pt x="4956" y="39808"/>
                  </a:lnTo>
                  <a:lnTo>
                    <a:pt x="0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36" y="39808"/>
                  </a:lnTo>
                  <a:lnTo>
                    <a:pt x="10392" y="34852"/>
                  </a:lnTo>
                  <a:lnTo>
                    <a:pt x="5436" y="29896"/>
                  </a:lnTo>
                  <a:lnTo>
                    <a:pt x="10392" y="24980"/>
                  </a:lnTo>
                  <a:lnTo>
                    <a:pt x="5436" y="20024"/>
                  </a:lnTo>
                  <a:lnTo>
                    <a:pt x="10392" y="15068"/>
                  </a:lnTo>
                  <a:lnTo>
                    <a:pt x="543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52125" y="2233488"/>
              <a:ext cx="259825" cy="1249025"/>
            </a:xfrm>
            <a:custGeom>
              <a:avLst/>
              <a:gdLst/>
              <a:ahLst/>
              <a:cxnLst/>
              <a:rect l="l" t="t" r="r" b="b"/>
              <a:pathLst>
                <a:path w="10393" h="49961" extrusionOk="0">
                  <a:moveTo>
                    <a:pt x="5196" y="1"/>
                  </a:moveTo>
                  <a:lnTo>
                    <a:pt x="1" y="5196"/>
                  </a:lnTo>
                  <a:lnTo>
                    <a:pt x="4957" y="10112"/>
                  </a:lnTo>
                  <a:lnTo>
                    <a:pt x="1" y="15068"/>
                  </a:lnTo>
                  <a:lnTo>
                    <a:pt x="4957" y="20024"/>
                  </a:lnTo>
                  <a:lnTo>
                    <a:pt x="1" y="24980"/>
                  </a:lnTo>
                  <a:lnTo>
                    <a:pt x="4957" y="29896"/>
                  </a:lnTo>
                  <a:lnTo>
                    <a:pt x="1" y="34852"/>
                  </a:lnTo>
                  <a:lnTo>
                    <a:pt x="4957" y="39808"/>
                  </a:lnTo>
                  <a:lnTo>
                    <a:pt x="1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76" y="39808"/>
                  </a:lnTo>
                  <a:lnTo>
                    <a:pt x="10392" y="34852"/>
                  </a:lnTo>
                  <a:lnTo>
                    <a:pt x="5476" y="29896"/>
                  </a:lnTo>
                  <a:lnTo>
                    <a:pt x="10392" y="24980"/>
                  </a:lnTo>
                  <a:lnTo>
                    <a:pt x="5476" y="20024"/>
                  </a:lnTo>
                  <a:lnTo>
                    <a:pt x="10392" y="15068"/>
                  </a:lnTo>
                  <a:lnTo>
                    <a:pt x="547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-751275" y="2865038"/>
            <a:ext cx="1249000" cy="1249000"/>
            <a:chOff x="1134675" y="4218888"/>
            <a:chExt cx="1249000" cy="1249000"/>
          </a:xfrm>
        </p:grpSpPr>
        <p:sp>
          <p:nvSpPr>
            <p:cNvPr id="35" name="Google Shape;35;p2"/>
            <p:cNvSpPr/>
            <p:nvPr/>
          </p:nvSpPr>
          <p:spPr>
            <a:xfrm>
              <a:off x="1134675" y="4218888"/>
              <a:ext cx="624500" cy="624500"/>
            </a:xfrm>
            <a:custGeom>
              <a:avLst/>
              <a:gdLst/>
              <a:ahLst/>
              <a:cxnLst/>
              <a:rect l="l" t="t" r="r" b="b"/>
              <a:pathLst>
                <a:path w="24980" h="24980" extrusionOk="0">
                  <a:moveTo>
                    <a:pt x="0" y="0"/>
                  </a:moveTo>
                  <a:lnTo>
                    <a:pt x="0" y="10312"/>
                  </a:lnTo>
                  <a:cubicBezTo>
                    <a:pt x="0" y="18385"/>
                    <a:pt x="6595" y="24980"/>
                    <a:pt x="14708" y="24980"/>
                  </a:cubicBezTo>
                  <a:lnTo>
                    <a:pt x="24980" y="24980"/>
                  </a:lnTo>
                  <a:lnTo>
                    <a:pt x="24980" y="14708"/>
                  </a:lnTo>
                  <a:cubicBezTo>
                    <a:pt x="24980" y="6595"/>
                    <a:pt x="18385" y="0"/>
                    <a:pt x="10272" y="0"/>
                  </a:cubicBez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59150" y="4843363"/>
              <a:ext cx="624525" cy="624525"/>
            </a:xfrm>
            <a:custGeom>
              <a:avLst/>
              <a:gdLst/>
              <a:ahLst/>
              <a:cxnLst/>
              <a:rect l="l" t="t" r="r" b="b"/>
              <a:pathLst>
                <a:path w="24981" h="24981" extrusionOk="0">
                  <a:moveTo>
                    <a:pt x="1" y="1"/>
                  </a:moveTo>
                  <a:lnTo>
                    <a:pt x="1" y="10312"/>
                  </a:lnTo>
                  <a:cubicBezTo>
                    <a:pt x="1" y="18386"/>
                    <a:pt x="6595" y="24981"/>
                    <a:pt x="14709" y="24981"/>
                  </a:cubicBezTo>
                  <a:lnTo>
                    <a:pt x="24980" y="24981"/>
                  </a:lnTo>
                  <a:lnTo>
                    <a:pt x="24980" y="14709"/>
                  </a:lnTo>
                  <a:cubicBezTo>
                    <a:pt x="24980" y="6596"/>
                    <a:pt x="18386" y="1"/>
                    <a:pt x="10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134675" y="4843363"/>
              <a:ext cx="624500" cy="624525"/>
            </a:xfrm>
            <a:custGeom>
              <a:avLst/>
              <a:gdLst/>
              <a:ahLst/>
              <a:cxnLst/>
              <a:rect l="l" t="t" r="r" b="b"/>
              <a:pathLst>
                <a:path w="24980" h="24981" extrusionOk="0">
                  <a:moveTo>
                    <a:pt x="14708" y="1"/>
                  </a:moveTo>
                  <a:cubicBezTo>
                    <a:pt x="6595" y="1"/>
                    <a:pt x="0" y="6596"/>
                    <a:pt x="0" y="14709"/>
                  </a:cubicBezTo>
                  <a:lnTo>
                    <a:pt x="0" y="24981"/>
                  </a:lnTo>
                  <a:lnTo>
                    <a:pt x="10312" y="24981"/>
                  </a:lnTo>
                  <a:cubicBezTo>
                    <a:pt x="18385" y="24981"/>
                    <a:pt x="24980" y="18386"/>
                    <a:pt x="24980" y="10273"/>
                  </a:cubicBezTo>
                  <a:lnTo>
                    <a:pt x="24980" y="1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59150" y="4218888"/>
              <a:ext cx="624525" cy="624500"/>
            </a:xfrm>
            <a:custGeom>
              <a:avLst/>
              <a:gdLst/>
              <a:ahLst/>
              <a:cxnLst/>
              <a:rect l="l" t="t" r="r" b="b"/>
              <a:pathLst>
                <a:path w="24981" h="24980" extrusionOk="0">
                  <a:moveTo>
                    <a:pt x="14709" y="0"/>
                  </a:moveTo>
                  <a:cubicBezTo>
                    <a:pt x="6595" y="0"/>
                    <a:pt x="1" y="6595"/>
                    <a:pt x="1" y="14708"/>
                  </a:cubicBezTo>
                  <a:lnTo>
                    <a:pt x="1" y="24980"/>
                  </a:lnTo>
                  <a:lnTo>
                    <a:pt x="10312" y="24980"/>
                  </a:lnTo>
                  <a:cubicBezTo>
                    <a:pt x="18386" y="24980"/>
                    <a:pt x="24980" y="18385"/>
                    <a:pt x="24980" y="10272"/>
                  </a:cubicBezTo>
                  <a:lnTo>
                    <a:pt x="249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310150" y="2911725"/>
            <a:ext cx="49869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6521425" y="2148043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None/>
              <a:defRPr sz="14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ata"/>
              <a:buNone/>
              <a:defRPr sz="14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ata"/>
              <a:buNone/>
              <a:defRPr sz="14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ata"/>
              <a:buNone/>
              <a:defRPr sz="14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ata"/>
              <a:buNone/>
              <a:defRPr sz="14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ata"/>
              <a:buNone/>
              <a:defRPr sz="14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ata"/>
              <a:buNone/>
              <a:defRPr sz="14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ata"/>
              <a:buNone/>
              <a:defRPr sz="14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ata"/>
              <a:buNone/>
              <a:defRPr sz="14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8">
    <p:bg>
      <p:bgPr>
        <a:noFill/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331900" y="1947238"/>
            <a:ext cx="1249025" cy="1249025"/>
            <a:chOff x="1176625" y="2233488"/>
            <a:chExt cx="1249025" cy="1249025"/>
          </a:xfrm>
        </p:grpSpPr>
        <p:sp>
          <p:nvSpPr>
            <p:cNvPr id="43" name="Google Shape;43;p3"/>
            <p:cNvSpPr/>
            <p:nvPr/>
          </p:nvSpPr>
          <p:spPr>
            <a:xfrm>
              <a:off x="1176625" y="2233488"/>
              <a:ext cx="1249025" cy="1249025"/>
            </a:xfrm>
            <a:custGeom>
              <a:avLst/>
              <a:gdLst/>
              <a:ahLst/>
              <a:cxnLst/>
              <a:rect l="l" t="t" r="r" b="b"/>
              <a:pathLst>
                <a:path w="49961" h="49961" extrusionOk="0">
                  <a:moveTo>
                    <a:pt x="1" y="1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1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76625" y="2233488"/>
              <a:ext cx="1249025" cy="1249025"/>
            </a:xfrm>
            <a:custGeom>
              <a:avLst/>
              <a:gdLst/>
              <a:ahLst/>
              <a:cxnLst/>
              <a:rect l="l" t="t" r="r" b="b"/>
              <a:pathLst>
                <a:path w="49961" h="49961" extrusionOk="0">
                  <a:moveTo>
                    <a:pt x="49960" y="1"/>
                  </a:moveTo>
                  <a:cubicBezTo>
                    <a:pt x="22382" y="1"/>
                    <a:pt x="1" y="22342"/>
                    <a:pt x="1" y="49960"/>
                  </a:cubicBezTo>
                  <a:cubicBezTo>
                    <a:pt x="27618" y="49960"/>
                    <a:pt x="49960" y="27578"/>
                    <a:pt x="49960" y="1"/>
                  </a:cubicBezTo>
                  <a:close/>
                </a:path>
              </a:pathLst>
            </a:custGeom>
            <a:solidFill>
              <a:srgbClr val="EE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1288454" y="3226220"/>
            <a:ext cx="1949939" cy="1949978"/>
            <a:chOff x="5236325" y="2233488"/>
            <a:chExt cx="1249000" cy="1249025"/>
          </a:xfrm>
        </p:grpSpPr>
        <p:sp>
          <p:nvSpPr>
            <p:cNvPr id="46" name="Google Shape;46;p3"/>
            <p:cNvSpPr/>
            <p:nvPr/>
          </p:nvSpPr>
          <p:spPr>
            <a:xfrm>
              <a:off x="5236325" y="2233488"/>
              <a:ext cx="1249000" cy="1249025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1" y="1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1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236325" y="2233488"/>
              <a:ext cx="1249000" cy="1249025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24980" y="1"/>
                  </a:moveTo>
                  <a:cubicBezTo>
                    <a:pt x="11152" y="1"/>
                    <a:pt x="1" y="11112"/>
                    <a:pt x="1" y="24980"/>
                  </a:cubicBezTo>
                  <a:cubicBezTo>
                    <a:pt x="1" y="38809"/>
                    <a:pt x="11152" y="49960"/>
                    <a:pt x="24980" y="49960"/>
                  </a:cubicBezTo>
                  <a:cubicBezTo>
                    <a:pt x="38809" y="49960"/>
                    <a:pt x="49960" y="38809"/>
                    <a:pt x="49960" y="24980"/>
                  </a:cubicBezTo>
                  <a:cubicBezTo>
                    <a:pt x="49960" y="11112"/>
                    <a:pt x="38809" y="1"/>
                    <a:pt x="24980" y="1"/>
                  </a:cubicBez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/>
          <p:nvPr/>
        </p:nvSpPr>
        <p:spPr>
          <a:xfrm flipH="1">
            <a:off x="3238425" y="-28575"/>
            <a:ext cx="5975100" cy="5204700"/>
          </a:xfrm>
          <a:prstGeom prst="rect">
            <a:avLst/>
          </a:pr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-331900" y="1608363"/>
            <a:ext cx="1620340" cy="1620340"/>
          </a:xfrm>
          <a:custGeom>
            <a:avLst/>
            <a:gdLst/>
            <a:ahLst/>
            <a:cxnLst/>
            <a:rect l="l" t="t" r="r" b="b"/>
            <a:pathLst>
              <a:path w="72466" h="72466" extrusionOk="0">
                <a:moveTo>
                  <a:pt x="0" y="0"/>
                </a:moveTo>
                <a:lnTo>
                  <a:pt x="72465" y="72465"/>
                </a:lnTo>
                <a:lnTo>
                  <a:pt x="72465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488000" y="-13222"/>
            <a:ext cx="800448" cy="800163"/>
          </a:xfrm>
          <a:custGeom>
            <a:avLst/>
            <a:gdLst/>
            <a:ahLst/>
            <a:cxnLst/>
            <a:rect l="l" t="t" r="r" b="b"/>
            <a:pathLst>
              <a:path w="36617" h="36604" extrusionOk="0">
                <a:moveTo>
                  <a:pt x="0" y="0"/>
                </a:moveTo>
                <a:lnTo>
                  <a:pt x="36616" y="36603"/>
                </a:lnTo>
                <a:lnTo>
                  <a:pt x="36616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488000" y="-13222"/>
            <a:ext cx="800448" cy="800163"/>
          </a:xfrm>
          <a:custGeom>
            <a:avLst/>
            <a:gdLst/>
            <a:ahLst/>
            <a:cxnLst/>
            <a:rect l="l" t="t" r="r" b="b"/>
            <a:pathLst>
              <a:path w="36617" h="36604" extrusionOk="0">
                <a:moveTo>
                  <a:pt x="0" y="0"/>
                </a:moveTo>
                <a:lnTo>
                  <a:pt x="0" y="36603"/>
                </a:lnTo>
                <a:lnTo>
                  <a:pt x="36616" y="36603"/>
                </a:lnTo>
                <a:lnTo>
                  <a:pt x="0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288450" y="3226231"/>
            <a:ext cx="1111840" cy="1111840"/>
          </a:xfrm>
          <a:custGeom>
            <a:avLst/>
            <a:gdLst/>
            <a:ahLst/>
            <a:cxnLst/>
            <a:rect l="l" t="t" r="r" b="b"/>
            <a:pathLst>
              <a:path w="15272" h="15272" extrusionOk="0">
                <a:moveTo>
                  <a:pt x="0" y="0"/>
                </a:moveTo>
                <a:lnTo>
                  <a:pt x="15271" y="15271"/>
                </a:lnTo>
                <a:lnTo>
                  <a:pt x="1527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288450" y="3226231"/>
            <a:ext cx="1111840" cy="1111840"/>
          </a:xfrm>
          <a:custGeom>
            <a:avLst/>
            <a:gdLst/>
            <a:ahLst/>
            <a:cxnLst/>
            <a:rect l="l" t="t" r="r" b="b"/>
            <a:pathLst>
              <a:path w="15272" h="15272" extrusionOk="0">
                <a:moveTo>
                  <a:pt x="0" y="0"/>
                </a:moveTo>
                <a:lnTo>
                  <a:pt x="0" y="15271"/>
                </a:lnTo>
                <a:lnTo>
                  <a:pt x="15271" y="15271"/>
                </a:lnTo>
                <a:lnTo>
                  <a:pt x="0" y="0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>
            <a:off x="1296663" y="-246060"/>
            <a:ext cx="1933524" cy="1859174"/>
            <a:chOff x="3212975" y="2233488"/>
            <a:chExt cx="1298975" cy="1249025"/>
          </a:xfrm>
        </p:grpSpPr>
        <p:sp>
          <p:nvSpPr>
            <p:cNvPr id="55" name="Google Shape;55;p3"/>
            <p:cNvSpPr/>
            <p:nvPr/>
          </p:nvSpPr>
          <p:spPr>
            <a:xfrm>
              <a:off x="3237950" y="2233488"/>
              <a:ext cx="1249000" cy="1249025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1" y="1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1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212975" y="2233488"/>
              <a:ext cx="259800" cy="1249025"/>
            </a:xfrm>
            <a:custGeom>
              <a:avLst/>
              <a:gdLst/>
              <a:ahLst/>
              <a:cxnLst/>
              <a:rect l="l" t="t" r="r" b="b"/>
              <a:pathLst>
                <a:path w="10392" h="49961" extrusionOk="0">
                  <a:moveTo>
                    <a:pt x="5196" y="1"/>
                  </a:moveTo>
                  <a:lnTo>
                    <a:pt x="0" y="5196"/>
                  </a:lnTo>
                  <a:lnTo>
                    <a:pt x="4956" y="10112"/>
                  </a:lnTo>
                  <a:lnTo>
                    <a:pt x="0" y="15068"/>
                  </a:lnTo>
                  <a:lnTo>
                    <a:pt x="4956" y="20024"/>
                  </a:lnTo>
                  <a:lnTo>
                    <a:pt x="0" y="24980"/>
                  </a:lnTo>
                  <a:lnTo>
                    <a:pt x="4956" y="29896"/>
                  </a:lnTo>
                  <a:lnTo>
                    <a:pt x="0" y="34852"/>
                  </a:lnTo>
                  <a:lnTo>
                    <a:pt x="4956" y="39808"/>
                  </a:lnTo>
                  <a:lnTo>
                    <a:pt x="0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36" y="39808"/>
                  </a:lnTo>
                  <a:lnTo>
                    <a:pt x="10392" y="34852"/>
                  </a:lnTo>
                  <a:lnTo>
                    <a:pt x="5436" y="29896"/>
                  </a:lnTo>
                  <a:lnTo>
                    <a:pt x="10392" y="24980"/>
                  </a:lnTo>
                  <a:lnTo>
                    <a:pt x="5436" y="20024"/>
                  </a:lnTo>
                  <a:lnTo>
                    <a:pt x="10392" y="15068"/>
                  </a:lnTo>
                  <a:lnTo>
                    <a:pt x="543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472750" y="2233488"/>
              <a:ext cx="259825" cy="1249025"/>
            </a:xfrm>
            <a:custGeom>
              <a:avLst/>
              <a:gdLst/>
              <a:ahLst/>
              <a:cxnLst/>
              <a:rect l="l" t="t" r="r" b="b"/>
              <a:pathLst>
                <a:path w="10393" h="49961" extrusionOk="0">
                  <a:moveTo>
                    <a:pt x="5197" y="1"/>
                  </a:moveTo>
                  <a:lnTo>
                    <a:pt x="1" y="5196"/>
                  </a:lnTo>
                  <a:lnTo>
                    <a:pt x="4957" y="10112"/>
                  </a:lnTo>
                  <a:lnTo>
                    <a:pt x="1" y="15068"/>
                  </a:lnTo>
                  <a:lnTo>
                    <a:pt x="4957" y="20024"/>
                  </a:lnTo>
                  <a:lnTo>
                    <a:pt x="1" y="24980"/>
                  </a:lnTo>
                  <a:lnTo>
                    <a:pt x="4957" y="29896"/>
                  </a:lnTo>
                  <a:lnTo>
                    <a:pt x="1" y="34852"/>
                  </a:lnTo>
                  <a:lnTo>
                    <a:pt x="4957" y="39808"/>
                  </a:lnTo>
                  <a:lnTo>
                    <a:pt x="1" y="44764"/>
                  </a:lnTo>
                  <a:lnTo>
                    <a:pt x="5197" y="49960"/>
                  </a:lnTo>
                  <a:lnTo>
                    <a:pt x="10393" y="44764"/>
                  </a:lnTo>
                  <a:lnTo>
                    <a:pt x="5437" y="39808"/>
                  </a:lnTo>
                  <a:lnTo>
                    <a:pt x="10393" y="34852"/>
                  </a:lnTo>
                  <a:lnTo>
                    <a:pt x="5437" y="29896"/>
                  </a:lnTo>
                  <a:lnTo>
                    <a:pt x="10393" y="24980"/>
                  </a:lnTo>
                  <a:lnTo>
                    <a:pt x="5437" y="20024"/>
                  </a:lnTo>
                  <a:lnTo>
                    <a:pt x="10393" y="15068"/>
                  </a:lnTo>
                  <a:lnTo>
                    <a:pt x="5437" y="10112"/>
                  </a:lnTo>
                  <a:lnTo>
                    <a:pt x="10393" y="5196"/>
                  </a:lnTo>
                  <a:lnTo>
                    <a:pt x="5197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732550" y="2233488"/>
              <a:ext cx="259825" cy="1249025"/>
            </a:xfrm>
            <a:custGeom>
              <a:avLst/>
              <a:gdLst/>
              <a:ahLst/>
              <a:cxnLst/>
              <a:rect l="l" t="t" r="r" b="b"/>
              <a:pathLst>
                <a:path w="10393" h="49961" extrusionOk="0">
                  <a:moveTo>
                    <a:pt x="5196" y="1"/>
                  </a:moveTo>
                  <a:lnTo>
                    <a:pt x="1" y="5196"/>
                  </a:lnTo>
                  <a:lnTo>
                    <a:pt x="4956" y="10112"/>
                  </a:lnTo>
                  <a:lnTo>
                    <a:pt x="1" y="15068"/>
                  </a:lnTo>
                  <a:lnTo>
                    <a:pt x="4956" y="20024"/>
                  </a:lnTo>
                  <a:lnTo>
                    <a:pt x="1" y="24980"/>
                  </a:lnTo>
                  <a:lnTo>
                    <a:pt x="4956" y="29896"/>
                  </a:lnTo>
                  <a:lnTo>
                    <a:pt x="1" y="34852"/>
                  </a:lnTo>
                  <a:lnTo>
                    <a:pt x="4956" y="39808"/>
                  </a:lnTo>
                  <a:lnTo>
                    <a:pt x="1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36" y="39808"/>
                  </a:lnTo>
                  <a:lnTo>
                    <a:pt x="10392" y="34852"/>
                  </a:lnTo>
                  <a:lnTo>
                    <a:pt x="5436" y="29896"/>
                  </a:lnTo>
                  <a:lnTo>
                    <a:pt x="10392" y="24980"/>
                  </a:lnTo>
                  <a:lnTo>
                    <a:pt x="5436" y="20024"/>
                  </a:lnTo>
                  <a:lnTo>
                    <a:pt x="10392" y="15068"/>
                  </a:lnTo>
                  <a:lnTo>
                    <a:pt x="543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992350" y="2233488"/>
              <a:ext cx="259800" cy="1249025"/>
            </a:xfrm>
            <a:custGeom>
              <a:avLst/>
              <a:gdLst/>
              <a:ahLst/>
              <a:cxnLst/>
              <a:rect l="l" t="t" r="r" b="b"/>
              <a:pathLst>
                <a:path w="10392" h="49961" extrusionOk="0">
                  <a:moveTo>
                    <a:pt x="5196" y="1"/>
                  </a:moveTo>
                  <a:lnTo>
                    <a:pt x="0" y="5196"/>
                  </a:lnTo>
                  <a:lnTo>
                    <a:pt x="4956" y="10112"/>
                  </a:lnTo>
                  <a:lnTo>
                    <a:pt x="0" y="15068"/>
                  </a:lnTo>
                  <a:lnTo>
                    <a:pt x="4956" y="20024"/>
                  </a:lnTo>
                  <a:lnTo>
                    <a:pt x="0" y="24980"/>
                  </a:lnTo>
                  <a:lnTo>
                    <a:pt x="4956" y="29896"/>
                  </a:lnTo>
                  <a:lnTo>
                    <a:pt x="0" y="34852"/>
                  </a:lnTo>
                  <a:lnTo>
                    <a:pt x="4956" y="39808"/>
                  </a:lnTo>
                  <a:lnTo>
                    <a:pt x="0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36" y="39808"/>
                  </a:lnTo>
                  <a:lnTo>
                    <a:pt x="10392" y="34852"/>
                  </a:lnTo>
                  <a:lnTo>
                    <a:pt x="5436" y="29896"/>
                  </a:lnTo>
                  <a:lnTo>
                    <a:pt x="10392" y="24980"/>
                  </a:lnTo>
                  <a:lnTo>
                    <a:pt x="5436" y="20024"/>
                  </a:lnTo>
                  <a:lnTo>
                    <a:pt x="10392" y="15068"/>
                  </a:lnTo>
                  <a:lnTo>
                    <a:pt x="543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252125" y="2233488"/>
              <a:ext cx="259825" cy="1249025"/>
            </a:xfrm>
            <a:custGeom>
              <a:avLst/>
              <a:gdLst/>
              <a:ahLst/>
              <a:cxnLst/>
              <a:rect l="l" t="t" r="r" b="b"/>
              <a:pathLst>
                <a:path w="10393" h="49961" extrusionOk="0">
                  <a:moveTo>
                    <a:pt x="5196" y="1"/>
                  </a:moveTo>
                  <a:lnTo>
                    <a:pt x="1" y="5196"/>
                  </a:lnTo>
                  <a:lnTo>
                    <a:pt x="4957" y="10112"/>
                  </a:lnTo>
                  <a:lnTo>
                    <a:pt x="1" y="15068"/>
                  </a:lnTo>
                  <a:lnTo>
                    <a:pt x="4957" y="20024"/>
                  </a:lnTo>
                  <a:lnTo>
                    <a:pt x="1" y="24980"/>
                  </a:lnTo>
                  <a:lnTo>
                    <a:pt x="4957" y="29896"/>
                  </a:lnTo>
                  <a:lnTo>
                    <a:pt x="1" y="34852"/>
                  </a:lnTo>
                  <a:lnTo>
                    <a:pt x="4957" y="39808"/>
                  </a:lnTo>
                  <a:lnTo>
                    <a:pt x="1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76" y="39808"/>
                  </a:lnTo>
                  <a:lnTo>
                    <a:pt x="10392" y="34852"/>
                  </a:lnTo>
                  <a:lnTo>
                    <a:pt x="5476" y="29896"/>
                  </a:lnTo>
                  <a:lnTo>
                    <a:pt x="10392" y="24980"/>
                  </a:lnTo>
                  <a:lnTo>
                    <a:pt x="5476" y="20024"/>
                  </a:lnTo>
                  <a:lnTo>
                    <a:pt x="10392" y="15068"/>
                  </a:lnTo>
                  <a:lnTo>
                    <a:pt x="547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4495457" y="117041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400"/>
              <a:buNone/>
              <a:defRPr sz="1400">
                <a:solidFill>
                  <a:srgbClr val="45375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800"/>
              <a:buNone/>
              <a:defRPr sz="1800">
                <a:solidFill>
                  <a:srgbClr val="45375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800"/>
              <a:buNone/>
              <a:defRPr sz="1800">
                <a:solidFill>
                  <a:srgbClr val="45375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800"/>
              <a:buNone/>
              <a:defRPr sz="1800">
                <a:solidFill>
                  <a:srgbClr val="45375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800"/>
              <a:buNone/>
              <a:defRPr sz="1800">
                <a:solidFill>
                  <a:srgbClr val="45375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800"/>
              <a:buNone/>
              <a:defRPr sz="1800">
                <a:solidFill>
                  <a:srgbClr val="45375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800"/>
              <a:buNone/>
              <a:defRPr sz="1800">
                <a:solidFill>
                  <a:srgbClr val="45375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800"/>
              <a:buNone/>
              <a:defRPr sz="1800">
                <a:solidFill>
                  <a:srgbClr val="45375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800"/>
              <a:buNone/>
              <a:defRPr sz="1800">
                <a:solidFill>
                  <a:srgbClr val="45375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ctrTitle" idx="2"/>
          </p:nvPr>
        </p:nvSpPr>
        <p:spPr>
          <a:xfrm>
            <a:off x="5860832" y="625414"/>
            <a:ext cx="242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5860832" y="1040463"/>
            <a:ext cx="2052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3" hasCustomPrompt="1"/>
          </p:nvPr>
        </p:nvSpPr>
        <p:spPr>
          <a:xfrm>
            <a:off x="4486557" y="8829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None/>
              <a:defRPr sz="48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 idx="4"/>
          </p:nvPr>
        </p:nvSpPr>
        <p:spPr>
          <a:xfrm>
            <a:off x="5860824" y="1405225"/>
            <a:ext cx="2732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5"/>
          </p:nvPr>
        </p:nvSpPr>
        <p:spPr>
          <a:xfrm>
            <a:off x="5860832" y="1818391"/>
            <a:ext cx="2127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title" idx="6" hasCustomPrompt="1"/>
          </p:nvPr>
        </p:nvSpPr>
        <p:spPr>
          <a:xfrm>
            <a:off x="4486557" y="166556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None/>
              <a:defRPr sz="48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3"/>
          <p:cNvSpPr txBox="1">
            <a:spLocks noGrp="1"/>
          </p:cNvSpPr>
          <p:nvPr>
            <p:ph type="ctrTitle" idx="7"/>
          </p:nvPr>
        </p:nvSpPr>
        <p:spPr>
          <a:xfrm>
            <a:off x="5860832" y="2192950"/>
            <a:ext cx="242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8"/>
          </p:nvPr>
        </p:nvSpPr>
        <p:spPr>
          <a:xfrm>
            <a:off x="5860832" y="2607999"/>
            <a:ext cx="2052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 idx="9" hasCustomPrompt="1"/>
          </p:nvPr>
        </p:nvSpPr>
        <p:spPr>
          <a:xfrm>
            <a:off x="4486557" y="24388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None/>
              <a:defRPr sz="48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3"/>
          <p:cNvSpPr txBox="1">
            <a:spLocks noGrp="1"/>
          </p:cNvSpPr>
          <p:nvPr>
            <p:ph type="ctrTitle" idx="13"/>
          </p:nvPr>
        </p:nvSpPr>
        <p:spPr>
          <a:xfrm>
            <a:off x="5860832" y="2960193"/>
            <a:ext cx="242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4"/>
          </p:nvPr>
        </p:nvSpPr>
        <p:spPr>
          <a:xfrm>
            <a:off x="5860832" y="3373352"/>
            <a:ext cx="2127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15" hasCustomPrompt="1"/>
          </p:nvPr>
        </p:nvSpPr>
        <p:spPr>
          <a:xfrm>
            <a:off x="4486557" y="32205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None/>
              <a:defRPr sz="48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ctrTitle" idx="16"/>
          </p:nvPr>
        </p:nvSpPr>
        <p:spPr>
          <a:xfrm>
            <a:off x="5860832" y="3750593"/>
            <a:ext cx="242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200"/>
              <a:buNone/>
              <a:defRPr sz="1200">
                <a:solidFill>
                  <a:srgbClr val="45375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17"/>
          </p:nvPr>
        </p:nvSpPr>
        <p:spPr>
          <a:xfrm>
            <a:off x="5860832" y="4163751"/>
            <a:ext cx="2127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 idx="18" hasCustomPrompt="1"/>
          </p:nvPr>
        </p:nvSpPr>
        <p:spPr>
          <a:xfrm>
            <a:off x="4486557" y="4000580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None/>
              <a:defRPr sz="4800">
                <a:solidFill>
                  <a:srgbClr val="4537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4800"/>
              <a:buFont typeface="Fira Sans Extra Condensed Medium"/>
              <a:buNone/>
              <a:defRPr sz="4800">
                <a:solidFill>
                  <a:srgbClr val="4537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4"/>
          <p:cNvGrpSpPr/>
          <p:nvPr/>
        </p:nvGrpSpPr>
        <p:grpSpPr>
          <a:xfrm>
            <a:off x="2521974" y="-2430"/>
            <a:ext cx="5158370" cy="5158473"/>
            <a:chOff x="5236325" y="2233488"/>
            <a:chExt cx="1249000" cy="1249025"/>
          </a:xfrm>
        </p:grpSpPr>
        <p:sp>
          <p:nvSpPr>
            <p:cNvPr id="79" name="Google Shape;79;p4"/>
            <p:cNvSpPr/>
            <p:nvPr/>
          </p:nvSpPr>
          <p:spPr>
            <a:xfrm>
              <a:off x="5236325" y="2233488"/>
              <a:ext cx="1249000" cy="1249025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1" y="1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1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236325" y="2233488"/>
              <a:ext cx="1249000" cy="1249025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24980" y="1"/>
                  </a:moveTo>
                  <a:cubicBezTo>
                    <a:pt x="11152" y="1"/>
                    <a:pt x="1" y="11112"/>
                    <a:pt x="1" y="24980"/>
                  </a:cubicBezTo>
                  <a:cubicBezTo>
                    <a:pt x="1" y="38809"/>
                    <a:pt x="11152" y="49960"/>
                    <a:pt x="24980" y="49960"/>
                  </a:cubicBezTo>
                  <a:cubicBezTo>
                    <a:pt x="38809" y="49960"/>
                    <a:pt x="49960" y="38809"/>
                    <a:pt x="49960" y="24980"/>
                  </a:cubicBezTo>
                  <a:cubicBezTo>
                    <a:pt x="49960" y="11112"/>
                    <a:pt x="38809" y="1"/>
                    <a:pt x="24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-47625" y="-28575"/>
            <a:ext cx="2569500" cy="5172000"/>
          </a:xfrm>
          <a:prstGeom prst="rect">
            <a:avLst/>
          </a:pr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7642700" y="0"/>
            <a:ext cx="1171594" cy="1171594"/>
          </a:xfrm>
          <a:custGeom>
            <a:avLst/>
            <a:gdLst/>
            <a:ahLst/>
            <a:cxnLst/>
            <a:rect l="l" t="t" r="r" b="b"/>
            <a:pathLst>
              <a:path w="72466" h="72466" extrusionOk="0">
                <a:moveTo>
                  <a:pt x="0" y="0"/>
                </a:moveTo>
                <a:lnTo>
                  <a:pt x="72465" y="72465"/>
                </a:lnTo>
                <a:lnTo>
                  <a:pt x="72465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4"/>
          <p:cNvGrpSpPr/>
          <p:nvPr/>
        </p:nvGrpSpPr>
        <p:grpSpPr>
          <a:xfrm>
            <a:off x="1321800" y="-423400"/>
            <a:ext cx="1200164" cy="1200188"/>
            <a:chOff x="1141975" y="659775"/>
            <a:chExt cx="1200164" cy="1200188"/>
          </a:xfrm>
        </p:grpSpPr>
        <p:sp>
          <p:nvSpPr>
            <p:cNvPr id="84" name="Google Shape;84;p4"/>
            <p:cNvSpPr/>
            <p:nvPr/>
          </p:nvSpPr>
          <p:spPr>
            <a:xfrm>
              <a:off x="1141975" y="659775"/>
              <a:ext cx="1200164" cy="1200188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1" y="1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1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141975" y="659775"/>
              <a:ext cx="1200164" cy="1200188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24980" y="1"/>
                  </a:moveTo>
                  <a:cubicBezTo>
                    <a:pt x="11152" y="1"/>
                    <a:pt x="1" y="11112"/>
                    <a:pt x="1" y="24980"/>
                  </a:cubicBezTo>
                  <a:cubicBezTo>
                    <a:pt x="1" y="38809"/>
                    <a:pt x="11152" y="49960"/>
                    <a:pt x="24980" y="49960"/>
                  </a:cubicBezTo>
                  <a:cubicBezTo>
                    <a:pt x="38809" y="49960"/>
                    <a:pt x="49960" y="38809"/>
                    <a:pt x="49960" y="24980"/>
                  </a:cubicBezTo>
                  <a:cubicBezTo>
                    <a:pt x="49960" y="11112"/>
                    <a:pt x="38809" y="1"/>
                    <a:pt x="24980" y="1"/>
                  </a:cubicBez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4"/>
          <p:cNvSpPr/>
          <p:nvPr/>
        </p:nvSpPr>
        <p:spPr>
          <a:xfrm>
            <a:off x="7070175" y="4240950"/>
            <a:ext cx="915425" cy="915100"/>
          </a:xfrm>
          <a:custGeom>
            <a:avLst/>
            <a:gdLst/>
            <a:ahLst/>
            <a:cxnLst/>
            <a:rect l="l" t="t" r="r" b="b"/>
            <a:pathLst>
              <a:path w="36617" h="36604" extrusionOk="0">
                <a:moveTo>
                  <a:pt x="0" y="0"/>
                </a:moveTo>
                <a:lnTo>
                  <a:pt x="0" y="36603"/>
                </a:lnTo>
                <a:lnTo>
                  <a:pt x="36616" y="36603"/>
                </a:lnTo>
                <a:lnTo>
                  <a:pt x="0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597400" y="2085461"/>
            <a:ext cx="381800" cy="382100"/>
          </a:xfrm>
          <a:custGeom>
            <a:avLst/>
            <a:gdLst/>
            <a:ahLst/>
            <a:cxnLst/>
            <a:rect l="l" t="t" r="r" b="b"/>
            <a:pathLst>
              <a:path w="15272" h="15284" extrusionOk="0">
                <a:moveTo>
                  <a:pt x="0" y="0"/>
                </a:moveTo>
                <a:lnTo>
                  <a:pt x="0" y="15284"/>
                </a:lnTo>
                <a:lnTo>
                  <a:pt x="15271" y="15284"/>
                </a:lnTo>
                <a:lnTo>
                  <a:pt x="0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8597400" y="2085461"/>
            <a:ext cx="381800" cy="382100"/>
          </a:xfrm>
          <a:custGeom>
            <a:avLst/>
            <a:gdLst/>
            <a:ahLst/>
            <a:cxnLst/>
            <a:rect l="l" t="t" r="r" b="b"/>
            <a:pathLst>
              <a:path w="15272" h="15284" extrusionOk="0">
                <a:moveTo>
                  <a:pt x="0" y="0"/>
                </a:moveTo>
                <a:lnTo>
                  <a:pt x="15271" y="15284"/>
                </a:lnTo>
                <a:lnTo>
                  <a:pt x="1527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8814300" y="1171525"/>
            <a:ext cx="482099" cy="482099"/>
          </a:xfrm>
          <a:custGeom>
            <a:avLst/>
            <a:gdLst/>
            <a:ahLst/>
            <a:cxnLst/>
            <a:rect l="l" t="t" r="r" b="b"/>
            <a:pathLst>
              <a:path w="15272" h="15272" extrusionOk="0">
                <a:moveTo>
                  <a:pt x="0" y="0"/>
                </a:moveTo>
                <a:lnTo>
                  <a:pt x="15271" y="15271"/>
                </a:lnTo>
                <a:lnTo>
                  <a:pt x="1527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5400000">
            <a:off x="7677000" y="1171525"/>
            <a:ext cx="915425" cy="915425"/>
          </a:xfrm>
          <a:custGeom>
            <a:avLst/>
            <a:gdLst/>
            <a:ahLst/>
            <a:cxnLst/>
            <a:rect l="l" t="t" r="r" b="b"/>
            <a:pathLst>
              <a:path w="36617" h="36617" extrusionOk="0">
                <a:moveTo>
                  <a:pt x="0" y="0"/>
                </a:moveTo>
                <a:lnTo>
                  <a:pt x="36617" y="36616"/>
                </a:lnTo>
                <a:lnTo>
                  <a:pt x="36617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5400000">
            <a:off x="7677000" y="1171525"/>
            <a:ext cx="915425" cy="915425"/>
          </a:xfrm>
          <a:custGeom>
            <a:avLst/>
            <a:gdLst/>
            <a:ahLst/>
            <a:cxnLst/>
            <a:rect l="l" t="t" r="r" b="b"/>
            <a:pathLst>
              <a:path w="36617" h="36617" extrusionOk="0">
                <a:moveTo>
                  <a:pt x="0" y="0"/>
                </a:moveTo>
                <a:lnTo>
                  <a:pt x="0" y="36616"/>
                </a:lnTo>
                <a:lnTo>
                  <a:pt x="36617" y="36616"/>
                </a:lnTo>
                <a:lnTo>
                  <a:pt x="0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-1371599" y="-28574"/>
            <a:ext cx="2732874" cy="2732874"/>
          </a:xfrm>
          <a:custGeom>
            <a:avLst/>
            <a:gdLst/>
            <a:ahLst/>
            <a:cxnLst/>
            <a:rect l="l" t="t" r="r" b="b"/>
            <a:pathLst>
              <a:path w="72466" h="72466" extrusionOk="0">
                <a:moveTo>
                  <a:pt x="0" y="0"/>
                </a:moveTo>
                <a:lnTo>
                  <a:pt x="0" y="72465"/>
                </a:lnTo>
                <a:lnTo>
                  <a:pt x="72465" y="72465"/>
                </a:lnTo>
                <a:lnTo>
                  <a:pt x="0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799075" y="3943275"/>
            <a:ext cx="915425" cy="915100"/>
          </a:xfrm>
          <a:custGeom>
            <a:avLst/>
            <a:gdLst/>
            <a:ahLst/>
            <a:cxnLst/>
            <a:rect l="l" t="t" r="r" b="b"/>
            <a:pathLst>
              <a:path w="36617" h="36604" extrusionOk="0">
                <a:moveTo>
                  <a:pt x="0" y="0"/>
                </a:moveTo>
                <a:lnTo>
                  <a:pt x="36616" y="36603"/>
                </a:lnTo>
                <a:lnTo>
                  <a:pt x="36616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-5400000">
            <a:off x="-410706" y="3945929"/>
            <a:ext cx="1203052" cy="1203090"/>
          </a:xfrm>
          <a:custGeom>
            <a:avLst/>
            <a:gdLst/>
            <a:ahLst/>
            <a:cxnLst/>
            <a:rect l="l" t="t" r="r" b="b"/>
            <a:pathLst>
              <a:path w="15272" h="15272" extrusionOk="0">
                <a:moveTo>
                  <a:pt x="0" y="0"/>
                </a:moveTo>
                <a:lnTo>
                  <a:pt x="0" y="15271"/>
                </a:lnTo>
                <a:lnTo>
                  <a:pt x="15271" y="15271"/>
                </a:lnTo>
                <a:lnTo>
                  <a:pt x="0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8831004" y="4590950"/>
            <a:ext cx="1143936" cy="1143936"/>
          </a:xfrm>
          <a:custGeom>
            <a:avLst/>
            <a:gdLst/>
            <a:ahLst/>
            <a:cxnLst/>
            <a:rect l="l" t="t" r="r" b="b"/>
            <a:pathLst>
              <a:path w="59549" h="59549" extrusionOk="0">
                <a:moveTo>
                  <a:pt x="1" y="0"/>
                </a:moveTo>
                <a:lnTo>
                  <a:pt x="1" y="59548"/>
                </a:lnTo>
                <a:lnTo>
                  <a:pt x="59549" y="0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>
            <a:off x="8831004" y="4590950"/>
            <a:ext cx="1143936" cy="1143936"/>
          </a:xfrm>
          <a:custGeom>
            <a:avLst/>
            <a:gdLst/>
            <a:ahLst/>
            <a:cxnLst/>
            <a:rect l="l" t="t" r="r" b="b"/>
            <a:pathLst>
              <a:path w="59549" h="59549" extrusionOk="0">
                <a:moveTo>
                  <a:pt x="59549" y="0"/>
                </a:moveTo>
                <a:lnTo>
                  <a:pt x="1" y="59548"/>
                </a:lnTo>
                <a:lnTo>
                  <a:pt x="59549" y="59548"/>
                </a:lnTo>
                <a:lnTo>
                  <a:pt x="59549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9974382" y="4019770"/>
            <a:ext cx="571728" cy="571728"/>
          </a:xfrm>
          <a:custGeom>
            <a:avLst/>
            <a:gdLst/>
            <a:ahLst/>
            <a:cxnLst/>
            <a:rect l="l" t="t" r="r" b="b"/>
            <a:pathLst>
              <a:path w="29762" h="29762" extrusionOk="0">
                <a:moveTo>
                  <a:pt x="1" y="0"/>
                </a:moveTo>
                <a:lnTo>
                  <a:pt x="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9974382" y="4019770"/>
            <a:ext cx="571728" cy="571728"/>
          </a:xfrm>
          <a:custGeom>
            <a:avLst/>
            <a:gdLst/>
            <a:ahLst/>
            <a:cxnLst/>
            <a:rect l="l" t="t" r="r" b="b"/>
            <a:pathLst>
              <a:path w="29762" h="29762" extrusionOk="0">
                <a:moveTo>
                  <a:pt x="29761" y="0"/>
                </a:moveTo>
                <a:lnTo>
                  <a:pt x="1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8259325" y="4019770"/>
            <a:ext cx="571709" cy="571728"/>
          </a:xfrm>
          <a:custGeom>
            <a:avLst/>
            <a:gdLst/>
            <a:ahLst/>
            <a:cxnLst/>
            <a:rect l="l" t="t" r="r" b="b"/>
            <a:pathLst>
              <a:path w="29761" h="29762" extrusionOk="0">
                <a:moveTo>
                  <a:pt x="29761" y="0"/>
                </a:moveTo>
                <a:lnTo>
                  <a:pt x="0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8259325" y="4019770"/>
            <a:ext cx="571709" cy="571728"/>
          </a:xfrm>
          <a:custGeom>
            <a:avLst/>
            <a:gdLst/>
            <a:ahLst/>
            <a:cxnLst/>
            <a:rect l="l" t="t" r="r" b="b"/>
            <a:pathLst>
              <a:path w="29761" h="29762" extrusionOk="0">
                <a:moveTo>
                  <a:pt x="0" y="0"/>
                </a:moveTo>
                <a:lnTo>
                  <a:pt x="0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9974382" y="5734846"/>
            <a:ext cx="571728" cy="571709"/>
          </a:xfrm>
          <a:custGeom>
            <a:avLst/>
            <a:gdLst/>
            <a:ahLst/>
            <a:cxnLst/>
            <a:rect l="l" t="t" r="r" b="b"/>
            <a:pathLst>
              <a:path w="29762" h="29761" extrusionOk="0">
                <a:moveTo>
                  <a:pt x="29761" y="0"/>
                </a:moveTo>
                <a:lnTo>
                  <a:pt x="1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9974382" y="5734846"/>
            <a:ext cx="571728" cy="571709"/>
          </a:xfrm>
          <a:custGeom>
            <a:avLst/>
            <a:gdLst/>
            <a:ahLst/>
            <a:cxnLst/>
            <a:rect l="l" t="t" r="r" b="b"/>
            <a:pathLst>
              <a:path w="29762" h="29761" extrusionOk="0">
                <a:moveTo>
                  <a:pt x="1" y="0"/>
                </a:moveTo>
                <a:lnTo>
                  <a:pt x="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9501671" y="3547039"/>
            <a:ext cx="472739" cy="472758"/>
          </a:xfrm>
          <a:custGeom>
            <a:avLst/>
            <a:gdLst/>
            <a:ahLst/>
            <a:cxnLst/>
            <a:rect l="l" t="t" r="r" b="b"/>
            <a:pathLst>
              <a:path w="24609" h="24610" extrusionOk="0">
                <a:moveTo>
                  <a:pt x="0" y="1"/>
                </a:moveTo>
                <a:lnTo>
                  <a:pt x="0" y="24609"/>
                </a:lnTo>
                <a:lnTo>
                  <a:pt x="24609" y="24609"/>
                </a:lnTo>
                <a:lnTo>
                  <a:pt x="0" y="1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9501671" y="3547039"/>
            <a:ext cx="472739" cy="472758"/>
          </a:xfrm>
          <a:custGeom>
            <a:avLst/>
            <a:gdLst/>
            <a:ahLst/>
            <a:cxnLst/>
            <a:rect l="l" t="t" r="r" b="b"/>
            <a:pathLst>
              <a:path w="24609" h="24610" extrusionOk="0">
                <a:moveTo>
                  <a:pt x="0" y="1"/>
                </a:moveTo>
                <a:lnTo>
                  <a:pt x="24609" y="24609"/>
                </a:lnTo>
                <a:lnTo>
                  <a:pt x="24609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8831004" y="6306795"/>
            <a:ext cx="472758" cy="472739"/>
          </a:xfrm>
          <a:custGeom>
            <a:avLst/>
            <a:gdLst/>
            <a:ahLst/>
            <a:cxnLst/>
            <a:rect l="l" t="t" r="r" b="b"/>
            <a:pathLst>
              <a:path w="24610" h="24609" extrusionOk="0">
                <a:moveTo>
                  <a:pt x="1" y="0"/>
                </a:moveTo>
                <a:lnTo>
                  <a:pt x="24609" y="24609"/>
                </a:lnTo>
                <a:lnTo>
                  <a:pt x="24609" y="0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8831004" y="6306795"/>
            <a:ext cx="472758" cy="472739"/>
          </a:xfrm>
          <a:custGeom>
            <a:avLst/>
            <a:gdLst/>
            <a:ahLst/>
            <a:cxnLst/>
            <a:rect l="l" t="t" r="r" b="b"/>
            <a:pathLst>
              <a:path w="24610" h="24609" extrusionOk="0">
                <a:moveTo>
                  <a:pt x="1" y="0"/>
                </a:moveTo>
                <a:lnTo>
                  <a:pt x="1" y="24609"/>
                </a:lnTo>
                <a:lnTo>
                  <a:pt x="24609" y="24609"/>
                </a:lnTo>
                <a:lnTo>
                  <a:pt x="1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8259325" y="5734846"/>
            <a:ext cx="571709" cy="571709"/>
          </a:xfrm>
          <a:custGeom>
            <a:avLst/>
            <a:gdLst/>
            <a:ahLst/>
            <a:cxnLst/>
            <a:rect l="l" t="t" r="r" b="b"/>
            <a:pathLst>
              <a:path w="29761" h="29761" extrusionOk="0">
                <a:moveTo>
                  <a:pt x="0" y="0"/>
                </a:moveTo>
                <a:lnTo>
                  <a:pt x="0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8259325" y="5734846"/>
            <a:ext cx="571709" cy="571709"/>
          </a:xfrm>
          <a:custGeom>
            <a:avLst/>
            <a:gdLst/>
            <a:ahLst/>
            <a:cxnLst/>
            <a:rect l="l" t="t" r="r" b="b"/>
            <a:pathLst>
              <a:path w="29761" h="29761" extrusionOk="0">
                <a:moveTo>
                  <a:pt x="29761" y="0"/>
                </a:moveTo>
                <a:lnTo>
                  <a:pt x="0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3922800" y="177275"/>
            <a:ext cx="32445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3922800" y="2115014"/>
            <a:ext cx="25851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4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ctrTitle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1"/>
          </p:nvPr>
        </p:nvSpPr>
        <p:spPr>
          <a:xfrm>
            <a:off x="1445059" y="183453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2"/>
          </p:nvPr>
        </p:nvSpPr>
        <p:spPr>
          <a:xfrm>
            <a:off x="4333792" y="183453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ctrTitle" idx="3"/>
          </p:nvPr>
        </p:nvSpPr>
        <p:spPr>
          <a:xfrm>
            <a:off x="1445047" y="269280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ctrTitle" idx="4"/>
          </p:nvPr>
        </p:nvSpPr>
        <p:spPr>
          <a:xfrm>
            <a:off x="4333779" y="269280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ctrTitle" idx="5"/>
          </p:nvPr>
        </p:nvSpPr>
        <p:spPr>
          <a:xfrm>
            <a:off x="1445046" y="13211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ctrTitle" idx="6"/>
          </p:nvPr>
        </p:nvSpPr>
        <p:spPr>
          <a:xfrm>
            <a:off x="4333779" y="13211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7"/>
          </p:nvPr>
        </p:nvSpPr>
        <p:spPr>
          <a:xfrm>
            <a:off x="1445059" y="3187517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ubTitle" idx="8"/>
          </p:nvPr>
        </p:nvSpPr>
        <p:spPr>
          <a:xfrm>
            <a:off x="4333792" y="3187517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6748600" y="0"/>
            <a:ext cx="2395500" cy="5143500"/>
          </a:xfrm>
          <a:prstGeom prst="rect">
            <a:avLst/>
          </a:pr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7794229" y="4255625"/>
            <a:ext cx="1143936" cy="1143936"/>
          </a:xfrm>
          <a:custGeom>
            <a:avLst/>
            <a:gdLst/>
            <a:ahLst/>
            <a:cxnLst/>
            <a:rect l="l" t="t" r="r" b="b"/>
            <a:pathLst>
              <a:path w="59549" h="59549" extrusionOk="0">
                <a:moveTo>
                  <a:pt x="1" y="0"/>
                </a:moveTo>
                <a:lnTo>
                  <a:pt x="1" y="59548"/>
                </a:lnTo>
                <a:lnTo>
                  <a:pt x="59549" y="0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7794229" y="4255625"/>
            <a:ext cx="1143936" cy="1143936"/>
          </a:xfrm>
          <a:custGeom>
            <a:avLst/>
            <a:gdLst/>
            <a:ahLst/>
            <a:cxnLst/>
            <a:rect l="l" t="t" r="r" b="b"/>
            <a:pathLst>
              <a:path w="59549" h="59549" extrusionOk="0">
                <a:moveTo>
                  <a:pt x="59549" y="0"/>
                </a:moveTo>
                <a:lnTo>
                  <a:pt x="1" y="59548"/>
                </a:lnTo>
                <a:lnTo>
                  <a:pt x="59549" y="59548"/>
                </a:lnTo>
                <a:lnTo>
                  <a:pt x="59549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7222550" y="3684445"/>
            <a:ext cx="571709" cy="571728"/>
          </a:xfrm>
          <a:custGeom>
            <a:avLst/>
            <a:gdLst/>
            <a:ahLst/>
            <a:cxnLst/>
            <a:rect l="l" t="t" r="r" b="b"/>
            <a:pathLst>
              <a:path w="29761" h="29762" extrusionOk="0">
                <a:moveTo>
                  <a:pt x="29761" y="0"/>
                </a:moveTo>
                <a:lnTo>
                  <a:pt x="0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7222550" y="3684445"/>
            <a:ext cx="571709" cy="571728"/>
          </a:xfrm>
          <a:custGeom>
            <a:avLst/>
            <a:gdLst/>
            <a:ahLst/>
            <a:cxnLst/>
            <a:rect l="l" t="t" r="r" b="b"/>
            <a:pathLst>
              <a:path w="29761" h="29762" extrusionOk="0">
                <a:moveTo>
                  <a:pt x="0" y="0"/>
                </a:moveTo>
                <a:lnTo>
                  <a:pt x="0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8464896" y="3211714"/>
            <a:ext cx="472739" cy="472758"/>
          </a:xfrm>
          <a:custGeom>
            <a:avLst/>
            <a:gdLst/>
            <a:ahLst/>
            <a:cxnLst/>
            <a:rect l="l" t="t" r="r" b="b"/>
            <a:pathLst>
              <a:path w="24609" h="24610" extrusionOk="0">
                <a:moveTo>
                  <a:pt x="0" y="1"/>
                </a:moveTo>
                <a:lnTo>
                  <a:pt x="0" y="24609"/>
                </a:lnTo>
                <a:lnTo>
                  <a:pt x="24609" y="24609"/>
                </a:lnTo>
                <a:lnTo>
                  <a:pt x="0" y="1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464896" y="3211714"/>
            <a:ext cx="472739" cy="472758"/>
          </a:xfrm>
          <a:custGeom>
            <a:avLst/>
            <a:gdLst/>
            <a:ahLst/>
            <a:cxnLst/>
            <a:rect l="l" t="t" r="r" b="b"/>
            <a:pathLst>
              <a:path w="24609" h="24610" extrusionOk="0">
                <a:moveTo>
                  <a:pt x="0" y="1"/>
                </a:moveTo>
                <a:lnTo>
                  <a:pt x="24609" y="24609"/>
                </a:lnTo>
                <a:lnTo>
                  <a:pt x="24609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2">
            <a:alphaModFix/>
          </a:blip>
          <a:srcRect t="248" r="61956" b="248"/>
          <a:stretch/>
        </p:blipFill>
        <p:spPr>
          <a:xfrm>
            <a:off x="8077200" y="363150"/>
            <a:ext cx="1066800" cy="49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5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ctrTitle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subTitle" idx="1"/>
          </p:nvPr>
        </p:nvSpPr>
        <p:spPr>
          <a:xfrm>
            <a:off x="4083900" y="1480475"/>
            <a:ext cx="29406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ubTitle" idx="2"/>
          </p:nvPr>
        </p:nvSpPr>
        <p:spPr>
          <a:xfrm>
            <a:off x="4083900" y="2563375"/>
            <a:ext cx="29406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ctrTitle" idx="3"/>
          </p:nvPr>
        </p:nvSpPr>
        <p:spPr>
          <a:xfrm>
            <a:off x="4083901" y="920175"/>
            <a:ext cx="2238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ctrTitle" idx="4"/>
          </p:nvPr>
        </p:nvSpPr>
        <p:spPr>
          <a:xfrm>
            <a:off x="4083901" y="2006650"/>
            <a:ext cx="2238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subTitle" idx="5"/>
          </p:nvPr>
        </p:nvSpPr>
        <p:spPr>
          <a:xfrm>
            <a:off x="4083900" y="3631200"/>
            <a:ext cx="29406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ctrTitle" idx="6"/>
          </p:nvPr>
        </p:nvSpPr>
        <p:spPr>
          <a:xfrm>
            <a:off x="4083901" y="3074475"/>
            <a:ext cx="2238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-47625" y="0"/>
            <a:ext cx="2464200" cy="5143500"/>
          </a:xfrm>
          <a:prstGeom prst="rect">
            <a:avLst/>
          </a:pr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>
            <a:off x="360271" y="3963574"/>
            <a:ext cx="868447" cy="868447"/>
            <a:chOff x="1176625" y="2233488"/>
            <a:chExt cx="1249025" cy="1249025"/>
          </a:xfrm>
        </p:grpSpPr>
        <p:sp>
          <p:nvSpPr>
            <p:cNvPr id="139" name="Google Shape;139;p6"/>
            <p:cNvSpPr/>
            <p:nvPr/>
          </p:nvSpPr>
          <p:spPr>
            <a:xfrm>
              <a:off x="1176625" y="2233488"/>
              <a:ext cx="1249025" cy="1249025"/>
            </a:xfrm>
            <a:custGeom>
              <a:avLst/>
              <a:gdLst/>
              <a:ahLst/>
              <a:cxnLst/>
              <a:rect l="l" t="t" r="r" b="b"/>
              <a:pathLst>
                <a:path w="49961" h="49961" extrusionOk="0">
                  <a:moveTo>
                    <a:pt x="1" y="1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1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176625" y="2233488"/>
              <a:ext cx="1249025" cy="1249025"/>
            </a:xfrm>
            <a:custGeom>
              <a:avLst/>
              <a:gdLst/>
              <a:ahLst/>
              <a:cxnLst/>
              <a:rect l="l" t="t" r="r" b="b"/>
              <a:pathLst>
                <a:path w="49961" h="49961" extrusionOk="0">
                  <a:moveTo>
                    <a:pt x="49960" y="1"/>
                  </a:moveTo>
                  <a:cubicBezTo>
                    <a:pt x="22382" y="1"/>
                    <a:pt x="1" y="22342"/>
                    <a:pt x="1" y="49960"/>
                  </a:cubicBezTo>
                  <a:cubicBezTo>
                    <a:pt x="27618" y="49960"/>
                    <a:pt x="49960" y="27578"/>
                    <a:pt x="49960" y="1"/>
                  </a:cubicBezTo>
                  <a:close/>
                </a:path>
              </a:pathLst>
            </a:custGeom>
            <a:solidFill>
              <a:srgbClr val="EE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6"/>
          <p:cNvSpPr/>
          <p:nvPr/>
        </p:nvSpPr>
        <p:spPr>
          <a:xfrm rot="10800000">
            <a:off x="1221373" y="4832012"/>
            <a:ext cx="592278" cy="592268"/>
          </a:xfrm>
          <a:custGeom>
            <a:avLst/>
            <a:gdLst/>
            <a:ahLst/>
            <a:cxnLst/>
            <a:rect l="l" t="t" r="r" b="b"/>
            <a:pathLst>
              <a:path w="61249" h="61248" extrusionOk="0">
                <a:moveTo>
                  <a:pt x="1" y="0"/>
                </a:moveTo>
                <a:lnTo>
                  <a:pt x="61248" y="61247"/>
                </a:lnTo>
                <a:lnTo>
                  <a:pt x="61248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/>
          <p:nvPr/>
        </p:nvSpPr>
        <p:spPr>
          <a:xfrm rot="10800000">
            <a:off x="1221373" y="4832012"/>
            <a:ext cx="592278" cy="592268"/>
          </a:xfrm>
          <a:custGeom>
            <a:avLst/>
            <a:gdLst/>
            <a:ahLst/>
            <a:cxnLst/>
            <a:rect l="l" t="t" r="r" b="b"/>
            <a:pathLst>
              <a:path w="61249" h="61248" extrusionOk="0">
                <a:moveTo>
                  <a:pt x="1" y="0"/>
                </a:moveTo>
                <a:lnTo>
                  <a:pt x="1" y="61247"/>
                </a:lnTo>
                <a:lnTo>
                  <a:pt x="61248" y="61247"/>
                </a:lnTo>
                <a:lnTo>
                  <a:pt x="1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>
            <a:off x="1814547" y="4182500"/>
            <a:ext cx="608296" cy="605144"/>
            <a:chOff x="3237950" y="4101668"/>
            <a:chExt cx="1268869" cy="1262295"/>
          </a:xfrm>
        </p:grpSpPr>
        <p:sp>
          <p:nvSpPr>
            <p:cNvPr id="144" name="Google Shape;144;p6"/>
            <p:cNvSpPr/>
            <p:nvPr/>
          </p:nvSpPr>
          <p:spPr>
            <a:xfrm>
              <a:off x="3257819" y="411496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1" y="0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237950" y="4101668"/>
              <a:ext cx="1249000" cy="624525"/>
            </a:xfrm>
            <a:custGeom>
              <a:avLst/>
              <a:gdLst/>
              <a:ahLst/>
              <a:cxnLst/>
              <a:rect l="l" t="t" r="r" b="b"/>
              <a:pathLst>
                <a:path w="49960" h="24981" extrusionOk="0">
                  <a:moveTo>
                    <a:pt x="1" y="0"/>
                  </a:moveTo>
                  <a:lnTo>
                    <a:pt x="1" y="24980"/>
                  </a:lnTo>
                  <a:lnTo>
                    <a:pt x="49960" y="24980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6" name="Google Shape;146;p6"/>
          <p:cNvPicPr preferRelativeResize="0"/>
          <p:nvPr/>
        </p:nvPicPr>
        <p:blipFill rotWithShape="1">
          <a:blip r:embed="rId2">
            <a:alphaModFix/>
          </a:blip>
          <a:srcRect l="38381" t="248" b="248"/>
          <a:stretch/>
        </p:blipFill>
        <p:spPr>
          <a:xfrm>
            <a:off x="-47625" y="363150"/>
            <a:ext cx="1727899" cy="49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16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ctrTitle"/>
          </p:nvPr>
        </p:nvSpPr>
        <p:spPr>
          <a:xfrm>
            <a:off x="3638377" y="2397207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ctrTitle" idx="2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ctrTitle" idx="3"/>
          </p:nvPr>
        </p:nvSpPr>
        <p:spPr>
          <a:xfrm>
            <a:off x="1160282" y="2397207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subTitle" idx="1"/>
          </p:nvPr>
        </p:nvSpPr>
        <p:spPr>
          <a:xfrm>
            <a:off x="1225532" y="2750280"/>
            <a:ext cx="1750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subTitle" idx="4"/>
          </p:nvPr>
        </p:nvSpPr>
        <p:spPr>
          <a:xfrm>
            <a:off x="3703627" y="2750280"/>
            <a:ext cx="1750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ctrTitle" idx="5"/>
          </p:nvPr>
        </p:nvSpPr>
        <p:spPr>
          <a:xfrm>
            <a:off x="6127735" y="2397207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None/>
              <a:defRPr sz="11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subTitle" idx="6"/>
          </p:nvPr>
        </p:nvSpPr>
        <p:spPr>
          <a:xfrm>
            <a:off x="6192985" y="2750280"/>
            <a:ext cx="1750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4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ctrTitle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28575" y="0"/>
            <a:ext cx="4152900" cy="278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 flipH="1">
            <a:off x="-3151" y="9525"/>
            <a:ext cx="9144000" cy="5143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9"/>
          <p:cNvGrpSpPr/>
          <p:nvPr/>
        </p:nvGrpSpPr>
        <p:grpSpPr>
          <a:xfrm>
            <a:off x="4181484" y="10"/>
            <a:ext cx="1521907" cy="1521937"/>
            <a:chOff x="5236325" y="2233488"/>
            <a:chExt cx="1249000" cy="1249025"/>
          </a:xfrm>
        </p:grpSpPr>
        <p:sp>
          <p:nvSpPr>
            <p:cNvPr id="161" name="Google Shape;161;p9"/>
            <p:cNvSpPr/>
            <p:nvPr/>
          </p:nvSpPr>
          <p:spPr>
            <a:xfrm>
              <a:off x="5236325" y="2233488"/>
              <a:ext cx="1249000" cy="1249025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1" y="1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1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5236325" y="2233488"/>
              <a:ext cx="1249000" cy="1249025"/>
            </a:xfrm>
            <a:custGeom>
              <a:avLst/>
              <a:gdLst/>
              <a:ahLst/>
              <a:cxnLst/>
              <a:rect l="l" t="t" r="r" b="b"/>
              <a:pathLst>
                <a:path w="49960" h="49961" extrusionOk="0">
                  <a:moveTo>
                    <a:pt x="24980" y="1"/>
                  </a:moveTo>
                  <a:cubicBezTo>
                    <a:pt x="11152" y="1"/>
                    <a:pt x="1" y="11112"/>
                    <a:pt x="1" y="24980"/>
                  </a:cubicBezTo>
                  <a:cubicBezTo>
                    <a:pt x="1" y="38809"/>
                    <a:pt x="11152" y="49960"/>
                    <a:pt x="24980" y="49960"/>
                  </a:cubicBezTo>
                  <a:cubicBezTo>
                    <a:pt x="38809" y="49960"/>
                    <a:pt x="49960" y="38809"/>
                    <a:pt x="49960" y="24980"/>
                  </a:cubicBezTo>
                  <a:cubicBezTo>
                    <a:pt x="49960" y="11112"/>
                    <a:pt x="38809" y="1"/>
                    <a:pt x="24980" y="1"/>
                  </a:cubicBez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5703407" y="776715"/>
            <a:ext cx="754771" cy="754771"/>
            <a:chOff x="5236325" y="247113"/>
            <a:chExt cx="1249000" cy="1249000"/>
          </a:xfrm>
        </p:grpSpPr>
        <p:sp>
          <p:nvSpPr>
            <p:cNvPr id="164" name="Google Shape;164;p9"/>
            <p:cNvSpPr/>
            <p:nvPr/>
          </p:nvSpPr>
          <p:spPr>
            <a:xfrm>
              <a:off x="5236325" y="24711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1" y="0"/>
                  </a:moveTo>
                  <a:lnTo>
                    <a:pt x="1" y="49959"/>
                  </a:lnTo>
                  <a:lnTo>
                    <a:pt x="49960" y="49959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236325" y="24711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1" y="0"/>
                  </a:moveTo>
                  <a:lnTo>
                    <a:pt x="49960" y="49959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>
            <a:off x="4950727" y="0"/>
            <a:ext cx="2856300" cy="77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-9525" y="2781300"/>
            <a:ext cx="1521900" cy="152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-9525" y="3796475"/>
            <a:ext cx="1015062" cy="1015062"/>
          </a:xfrm>
          <a:custGeom>
            <a:avLst/>
            <a:gdLst/>
            <a:ahLst/>
            <a:cxnLst/>
            <a:rect l="l" t="t" r="r" b="b"/>
            <a:pathLst>
              <a:path w="49960" h="49960" extrusionOk="0">
                <a:moveTo>
                  <a:pt x="0" y="0"/>
                </a:moveTo>
                <a:lnTo>
                  <a:pt x="0" y="49959"/>
                </a:lnTo>
                <a:cubicBezTo>
                  <a:pt x="27578" y="49959"/>
                  <a:pt x="49959" y="27578"/>
                  <a:pt x="49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4182952" y="1518645"/>
            <a:ext cx="814598" cy="814598"/>
            <a:chOff x="3237950" y="4114963"/>
            <a:chExt cx="1249000" cy="1249000"/>
          </a:xfrm>
        </p:grpSpPr>
        <p:sp>
          <p:nvSpPr>
            <p:cNvPr id="170" name="Google Shape;170;p9"/>
            <p:cNvSpPr/>
            <p:nvPr/>
          </p:nvSpPr>
          <p:spPr>
            <a:xfrm>
              <a:off x="3237950" y="411496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1" y="0"/>
                  </a:moveTo>
                  <a:lnTo>
                    <a:pt x="1" y="49960"/>
                  </a:lnTo>
                  <a:lnTo>
                    <a:pt x="49960" y="49960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3237950" y="4114963"/>
              <a:ext cx="1249000" cy="624525"/>
            </a:xfrm>
            <a:custGeom>
              <a:avLst/>
              <a:gdLst/>
              <a:ahLst/>
              <a:cxnLst/>
              <a:rect l="l" t="t" r="r" b="b"/>
              <a:pathLst>
                <a:path w="49960" h="24981" extrusionOk="0">
                  <a:moveTo>
                    <a:pt x="1" y="0"/>
                  </a:moveTo>
                  <a:lnTo>
                    <a:pt x="1" y="24980"/>
                  </a:lnTo>
                  <a:lnTo>
                    <a:pt x="49960" y="24980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1013805" y="2781416"/>
            <a:ext cx="1015062" cy="1015062"/>
            <a:chOff x="1134675" y="4218888"/>
            <a:chExt cx="1249000" cy="1249000"/>
          </a:xfrm>
        </p:grpSpPr>
        <p:sp>
          <p:nvSpPr>
            <p:cNvPr id="173" name="Google Shape;173;p9"/>
            <p:cNvSpPr/>
            <p:nvPr/>
          </p:nvSpPr>
          <p:spPr>
            <a:xfrm>
              <a:off x="1134675" y="4218888"/>
              <a:ext cx="624500" cy="624500"/>
            </a:xfrm>
            <a:custGeom>
              <a:avLst/>
              <a:gdLst/>
              <a:ahLst/>
              <a:cxnLst/>
              <a:rect l="l" t="t" r="r" b="b"/>
              <a:pathLst>
                <a:path w="24980" h="24980" extrusionOk="0">
                  <a:moveTo>
                    <a:pt x="0" y="0"/>
                  </a:moveTo>
                  <a:lnTo>
                    <a:pt x="0" y="10312"/>
                  </a:lnTo>
                  <a:cubicBezTo>
                    <a:pt x="0" y="18385"/>
                    <a:pt x="6595" y="24980"/>
                    <a:pt x="14708" y="24980"/>
                  </a:cubicBezTo>
                  <a:lnTo>
                    <a:pt x="24980" y="24980"/>
                  </a:lnTo>
                  <a:lnTo>
                    <a:pt x="24980" y="14708"/>
                  </a:lnTo>
                  <a:cubicBezTo>
                    <a:pt x="24980" y="6595"/>
                    <a:pt x="18385" y="0"/>
                    <a:pt x="10272" y="0"/>
                  </a:cubicBez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759150" y="4843363"/>
              <a:ext cx="624525" cy="624525"/>
            </a:xfrm>
            <a:custGeom>
              <a:avLst/>
              <a:gdLst/>
              <a:ahLst/>
              <a:cxnLst/>
              <a:rect l="l" t="t" r="r" b="b"/>
              <a:pathLst>
                <a:path w="24981" h="24981" extrusionOk="0">
                  <a:moveTo>
                    <a:pt x="1" y="1"/>
                  </a:moveTo>
                  <a:lnTo>
                    <a:pt x="1" y="10312"/>
                  </a:lnTo>
                  <a:cubicBezTo>
                    <a:pt x="1" y="18386"/>
                    <a:pt x="6595" y="24981"/>
                    <a:pt x="14709" y="24981"/>
                  </a:cubicBezTo>
                  <a:lnTo>
                    <a:pt x="24980" y="24981"/>
                  </a:lnTo>
                  <a:lnTo>
                    <a:pt x="24980" y="14709"/>
                  </a:lnTo>
                  <a:cubicBezTo>
                    <a:pt x="24980" y="6596"/>
                    <a:pt x="18386" y="1"/>
                    <a:pt x="10272" y="1"/>
                  </a:cubicBez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1134675" y="4843363"/>
              <a:ext cx="624500" cy="624525"/>
            </a:xfrm>
            <a:custGeom>
              <a:avLst/>
              <a:gdLst/>
              <a:ahLst/>
              <a:cxnLst/>
              <a:rect l="l" t="t" r="r" b="b"/>
              <a:pathLst>
                <a:path w="24980" h="24981" extrusionOk="0">
                  <a:moveTo>
                    <a:pt x="14708" y="1"/>
                  </a:moveTo>
                  <a:cubicBezTo>
                    <a:pt x="6595" y="1"/>
                    <a:pt x="0" y="6596"/>
                    <a:pt x="0" y="14709"/>
                  </a:cubicBezTo>
                  <a:lnTo>
                    <a:pt x="0" y="24981"/>
                  </a:lnTo>
                  <a:lnTo>
                    <a:pt x="10312" y="24981"/>
                  </a:lnTo>
                  <a:cubicBezTo>
                    <a:pt x="18385" y="24981"/>
                    <a:pt x="24980" y="18386"/>
                    <a:pt x="24980" y="10273"/>
                  </a:cubicBezTo>
                  <a:lnTo>
                    <a:pt x="24980" y="1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1759150" y="4218888"/>
              <a:ext cx="624525" cy="624500"/>
            </a:xfrm>
            <a:custGeom>
              <a:avLst/>
              <a:gdLst/>
              <a:ahLst/>
              <a:cxnLst/>
              <a:rect l="l" t="t" r="r" b="b"/>
              <a:pathLst>
                <a:path w="24981" h="24980" extrusionOk="0">
                  <a:moveTo>
                    <a:pt x="14709" y="0"/>
                  </a:moveTo>
                  <a:cubicBezTo>
                    <a:pt x="6595" y="0"/>
                    <a:pt x="1" y="6595"/>
                    <a:pt x="1" y="14708"/>
                  </a:cubicBezTo>
                  <a:lnTo>
                    <a:pt x="1" y="24980"/>
                  </a:lnTo>
                  <a:lnTo>
                    <a:pt x="10312" y="24980"/>
                  </a:lnTo>
                  <a:cubicBezTo>
                    <a:pt x="18386" y="24980"/>
                    <a:pt x="24980" y="18385"/>
                    <a:pt x="24980" y="10272"/>
                  </a:cubicBezTo>
                  <a:lnTo>
                    <a:pt x="2498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719997" y="530732"/>
            <a:ext cx="38082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DE7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enor Sans"/>
              <a:buChar char="●"/>
              <a:defRPr sz="1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enor Sans"/>
              <a:buChar char="○"/>
              <a:defRPr sz="1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enor Sans"/>
              <a:buChar char="■"/>
              <a:defRPr sz="1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enor Sans"/>
              <a:buChar char="●"/>
              <a:defRPr sz="1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enor Sans"/>
              <a:buChar char="○"/>
              <a:defRPr sz="1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enor Sans"/>
              <a:buChar char="■"/>
              <a:defRPr sz="1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enor Sans"/>
              <a:buChar char="●"/>
              <a:defRPr sz="1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enor Sans"/>
              <a:buChar char="○"/>
              <a:defRPr sz="1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Tenor Sans"/>
              <a:buChar char="■"/>
              <a:defRPr sz="120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effrey@4thbin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>
            <a:spLocks noGrp="1"/>
          </p:cNvSpPr>
          <p:nvPr>
            <p:ph type="subTitle" idx="1"/>
          </p:nvPr>
        </p:nvSpPr>
        <p:spPr>
          <a:xfrm>
            <a:off x="6521425" y="2148050"/>
            <a:ext cx="19749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Building Resiliency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F29B1E-EBC7-4714-9267-C2FA3204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50" y="2911726"/>
            <a:ext cx="4986900" cy="1720180"/>
          </a:xfrm>
          <a:prstGeom prst="rect">
            <a:avLst/>
          </a:prstGeom>
        </p:spPr>
      </p:pic>
      <p:sp>
        <p:nvSpPr>
          <p:cNvPr id="250" name="Google Shape;250;p16"/>
          <p:cNvSpPr txBox="1">
            <a:spLocks noGrp="1"/>
          </p:cNvSpPr>
          <p:nvPr>
            <p:ph type="ctrTitle"/>
          </p:nvPr>
        </p:nvSpPr>
        <p:spPr>
          <a:xfrm>
            <a:off x="1310150" y="2911725"/>
            <a:ext cx="49869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1"/>
          <p:cNvSpPr/>
          <p:nvPr/>
        </p:nvSpPr>
        <p:spPr>
          <a:xfrm>
            <a:off x="3633074" y="2173400"/>
            <a:ext cx="1881300" cy="168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>
            <a:off x="1143299" y="2173400"/>
            <a:ext cx="1881300" cy="168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1593308" y="144780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 txBox="1">
            <a:spLocks noGrp="1"/>
          </p:cNvSpPr>
          <p:nvPr>
            <p:ph type="ctrTitle" idx="2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Energy Drainers and Boosters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2" name="Google Shape;402;p21"/>
          <p:cNvSpPr txBox="1">
            <a:spLocks noGrp="1"/>
          </p:cNvSpPr>
          <p:nvPr>
            <p:ph type="ctrTitle"/>
          </p:nvPr>
        </p:nvSpPr>
        <p:spPr>
          <a:xfrm>
            <a:off x="3638377" y="2397207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Positive Emotions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403" name="Google Shape;403;p21"/>
          <p:cNvSpPr txBox="1">
            <a:spLocks noGrp="1"/>
          </p:cNvSpPr>
          <p:nvPr>
            <p:ph type="ctrTitle" idx="3"/>
          </p:nvPr>
        </p:nvSpPr>
        <p:spPr>
          <a:xfrm>
            <a:off x="1160282" y="2173400"/>
            <a:ext cx="1881300" cy="8685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Negative Emotions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404" name="Google Shape;404;p21"/>
          <p:cNvSpPr txBox="1">
            <a:spLocks noGrp="1"/>
          </p:cNvSpPr>
          <p:nvPr>
            <p:ph type="subTitle" idx="1"/>
          </p:nvPr>
        </p:nvSpPr>
        <p:spPr>
          <a:xfrm>
            <a:off x="1225532" y="2671807"/>
            <a:ext cx="1750800" cy="140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lt1"/>
                </a:solidFill>
              </a:rPr>
              <a:t>Anger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Frustration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Negative stress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Resentment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Self-pity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Envy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Shame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05" name="Google Shape;405;p21"/>
          <p:cNvSpPr txBox="1">
            <a:spLocks noGrp="1"/>
          </p:cNvSpPr>
          <p:nvPr>
            <p:ph type="subTitle" idx="4"/>
          </p:nvPr>
        </p:nvSpPr>
        <p:spPr>
          <a:xfrm>
            <a:off x="3703627" y="2671807"/>
            <a:ext cx="1750800" cy="1190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lt1"/>
                </a:solidFill>
              </a:rPr>
              <a:t>Joy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Curiosity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Contentment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Amusement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Fulfillment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Gratitude</a:t>
            </a:r>
          </a:p>
          <a:p>
            <a:pPr marL="0" lvl="0" indent="0"/>
            <a:r>
              <a:rPr lang="en-US" dirty="0">
                <a:solidFill>
                  <a:schemeClr val="lt1"/>
                </a:solidFill>
              </a:rPr>
              <a:t>Calm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06" name="Google Shape;406;p21"/>
          <p:cNvSpPr txBox="1">
            <a:spLocks noGrp="1"/>
          </p:cNvSpPr>
          <p:nvPr>
            <p:ph type="ctrTitle" idx="5"/>
          </p:nvPr>
        </p:nvSpPr>
        <p:spPr>
          <a:xfrm>
            <a:off x="6127735" y="2397207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VENUS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07" name="Google Shape;407;p21"/>
          <p:cNvSpPr txBox="1">
            <a:spLocks noGrp="1"/>
          </p:cNvSpPr>
          <p:nvPr>
            <p:ph type="subTitle" idx="6"/>
          </p:nvPr>
        </p:nvSpPr>
        <p:spPr>
          <a:xfrm>
            <a:off x="6192985" y="2750280"/>
            <a:ext cx="1750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408" name="Google Shape;408;p21"/>
          <p:cNvSpPr/>
          <p:nvPr/>
        </p:nvSpPr>
        <p:spPr>
          <a:xfrm>
            <a:off x="4097155" y="144780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1"/>
          <p:cNvSpPr/>
          <p:nvPr/>
        </p:nvSpPr>
        <p:spPr>
          <a:xfrm>
            <a:off x="6554233" y="144780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" name="Google Shape;410;p21"/>
          <p:cNvGrpSpPr/>
          <p:nvPr/>
        </p:nvGrpSpPr>
        <p:grpSpPr>
          <a:xfrm>
            <a:off x="1695367" y="1576487"/>
            <a:ext cx="796142" cy="765278"/>
            <a:chOff x="3212975" y="2233488"/>
            <a:chExt cx="1298975" cy="1249025"/>
          </a:xfrm>
        </p:grpSpPr>
        <p:sp>
          <p:nvSpPr>
            <p:cNvPr id="411" name="Google Shape;411;p21"/>
            <p:cNvSpPr/>
            <p:nvPr/>
          </p:nvSpPr>
          <p:spPr>
            <a:xfrm>
              <a:off x="3212975" y="2233488"/>
              <a:ext cx="259800" cy="1249025"/>
            </a:xfrm>
            <a:custGeom>
              <a:avLst/>
              <a:gdLst/>
              <a:ahLst/>
              <a:cxnLst/>
              <a:rect l="l" t="t" r="r" b="b"/>
              <a:pathLst>
                <a:path w="10392" h="49961" extrusionOk="0">
                  <a:moveTo>
                    <a:pt x="5196" y="1"/>
                  </a:moveTo>
                  <a:lnTo>
                    <a:pt x="0" y="5196"/>
                  </a:lnTo>
                  <a:lnTo>
                    <a:pt x="4956" y="10112"/>
                  </a:lnTo>
                  <a:lnTo>
                    <a:pt x="0" y="15068"/>
                  </a:lnTo>
                  <a:lnTo>
                    <a:pt x="4956" y="20024"/>
                  </a:lnTo>
                  <a:lnTo>
                    <a:pt x="0" y="24980"/>
                  </a:lnTo>
                  <a:lnTo>
                    <a:pt x="4956" y="29896"/>
                  </a:lnTo>
                  <a:lnTo>
                    <a:pt x="0" y="34852"/>
                  </a:lnTo>
                  <a:lnTo>
                    <a:pt x="4956" y="39808"/>
                  </a:lnTo>
                  <a:lnTo>
                    <a:pt x="0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36" y="39808"/>
                  </a:lnTo>
                  <a:lnTo>
                    <a:pt x="10392" y="34852"/>
                  </a:lnTo>
                  <a:lnTo>
                    <a:pt x="5436" y="29896"/>
                  </a:lnTo>
                  <a:lnTo>
                    <a:pt x="10392" y="24980"/>
                  </a:lnTo>
                  <a:lnTo>
                    <a:pt x="5436" y="20024"/>
                  </a:lnTo>
                  <a:lnTo>
                    <a:pt x="10392" y="15068"/>
                  </a:lnTo>
                  <a:lnTo>
                    <a:pt x="543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3472750" y="2233488"/>
              <a:ext cx="259825" cy="1249025"/>
            </a:xfrm>
            <a:custGeom>
              <a:avLst/>
              <a:gdLst/>
              <a:ahLst/>
              <a:cxnLst/>
              <a:rect l="l" t="t" r="r" b="b"/>
              <a:pathLst>
                <a:path w="10393" h="49961" extrusionOk="0">
                  <a:moveTo>
                    <a:pt x="5197" y="1"/>
                  </a:moveTo>
                  <a:lnTo>
                    <a:pt x="1" y="5196"/>
                  </a:lnTo>
                  <a:lnTo>
                    <a:pt x="4957" y="10112"/>
                  </a:lnTo>
                  <a:lnTo>
                    <a:pt x="1" y="15068"/>
                  </a:lnTo>
                  <a:lnTo>
                    <a:pt x="4957" y="20024"/>
                  </a:lnTo>
                  <a:lnTo>
                    <a:pt x="1" y="24980"/>
                  </a:lnTo>
                  <a:lnTo>
                    <a:pt x="4957" y="29896"/>
                  </a:lnTo>
                  <a:lnTo>
                    <a:pt x="1" y="34852"/>
                  </a:lnTo>
                  <a:lnTo>
                    <a:pt x="4957" y="39808"/>
                  </a:lnTo>
                  <a:lnTo>
                    <a:pt x="1" y="44764"/>
                  </a:lnTo>
                  <a:lnTo>
                    <a:pt x="5197" y="49960"/>
                  </a:lnTo>
                  <a:lnTo>
                    <a:pt x="10393" y="44764"/>
                  </a:lnTo>
                  <a:lnTo>
                    <a:pt x="5437" y="39808"/>
                  </a:lnTo>
                  <a:lnTo>
                    <a:pt x="10393" y="34852"/>
                  </a:lnTo>
                  <a:lnTo>
                    <a:pt x="5437" y="29896"/>
                  </a:lnTo>
                  <a:lnTo>
                    <a:pt x="10393" y="24980"/>
                  </a:lnTo>
                  <a:lnTo>
                    <a:pt x="5437" y="20024"/>
                  </a:lnTo>
                  <a:lnTo>
                    <a:pt x="10393" y="15068"/>
                  </a:lnTo>
                  <a:lnTo>
                    <a:pt x="5437" y="10112"/>
                  </a:lnTo>
                  <a:lnTo>
                    <a:pt x="10393" y="5196"/>
                  </a:lnTo>
                  <a:lnTo>
                    <a:pt x="5197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3732550" y="2233488"/>
              <a:ext cx="259825" cy="1249025"/>
            </a:xfrm>
            <a:custGeom>
              <a:avLst/>
              <a:gdLst/>
              <a:ahLst/>
              <a:cxnLst/>
              <a:rect l="l" t="t" r="r" b="b"/>
              <a:pathLst>
                <a:path w="10393" h="49961" extrusionOk="0">
                  <a:moveTo>
                    <a:pt x="5196" y="1"/>
                  </a:moveTo>
                  <a:lnTo>
                    <a:pt x="1" y="5196"/>
                  </a:lnTo>
                  <a:lnTo>
                    <a:pt x="4956" y="10112"/>
                  </a:lnTo>
                  <a:lnTo>
                    <a:pt x="1" y="15068"/>
                  </a:lnTo>
                  <a:lnTo>
                    <a:pt x="4956" y="20024"/>
                  </a:lnTo>
                  <a:lnTo>
                    <a:pt x="1" y="24980"/>
                  </a:lnTo>
                  <a:lnTo>
                    <a:pt x="4956" y="29896"/>
                  </a:lnTo>
                  <a:lnTo>
                    <a:pt x="1" y="34852"/>
                  </a:lnTo>
                  <a:lnTo>
                    <a:pt x="4956" y="39808"/>
                  </a:lnTo>
                  <a:lnTo>
                    <a:pt x="1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36" y="39808"/>
                  </a:lnTo>
                  <a:lnTo>
                    <a:pt x="10392" y="34852"/>
                  </a:lnTo>
                  <a:lnTo>
                    <a:pt x="5436" y="29896"/>
                  </a:lnTo>
                  <a:lnTo>
                    <a:pt x="10392" y="24980"/>
                  </a:lnTo>
                  <a:lnTo>
                    <a:pt x="5436" y="20024"/>
                  </a:lnTo>
                  <a:lnTo>
                    <a:pt x="10392" y="15068"/>
                  </a:lnTo>
                  <a:lnTo>
                    <a:pt x="543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3992350" y="2233488"/>
              <a:ext cx="259800" cy="1249025"/>
            </a:xfrm>
            <a:custGeom>
              <a:avLst/>
              <a:gdLst/>
              <a:ahLst/>
              <a:cxnLst/>
              <a:rect l="l" t="t" r="r" b="b"/>
              <a:pathLst>
                <a:path w="10392" h="49961" extrusionOk="0">
                  <a:moveTo>
                    <a:pt x="5196" y="1"/>
                  </a:moveTo>
                  <a:lnTo>
                    <a:pt x="0" y="5196"/>
                  </a:lnTo>
                  <a:lnTo>
                    <a:pt x="4956" y="10112"/>
                  </a:lnTo>
                  <a:lnTo>
                    <a:pt x="0" y="15068"/>
                  </a:lnTo>
                  <a:lnTo>
                    <a:pt x="4956" y="20024"/>
                  </a:lnTo>
                  <a:lnTo>
                    <a:pt x="0" y="24980"/>
                  </a:lnTo>
                  <a:lnTo>
                    <a:pt x="4956" y="29896"/>
                  </a:lnTo>
                  <a:lnTo>
                    <a:pt x="0" y="34852"/>
                  </a:lnTo>
                  <a:lnTo>
                    <a:pt x="4956" y="39808"/>
                  </a:lnTo>
                  <a:lnTo>
                    <a:pt x="0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36" y="39808"/>
                  </a:lnTo>
                  <a:lnTo>
                    <a:pt x="10392" y="34852"/>
                  </a:lnTo>
                  <a:lnTo>
                    <a:pt x="5436" y="29896"/>
                  </a:lnTo>
                  <a:lnTo>
                    <a:pt x="10392" y="24980"/>
                  </a:lnTo>
                  <a:lnTo>
                    <a:pt x="5436" y="20024"/>
                  </a:lnTo>
                  <a:lnTo>
                    <a:pt x="10392" y="15068"/>
                  </a:lnTo>
                  <a:lnTo>
                    <a:pt x="543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4252125" y="2233488"/>
              <a:ext cx="259825" cy="1249025"/>
            </a:xfrm>
            <a:custGeom>
              <a:avLst/>
              <a:gdLst/>
              <a:ahLst/>
              <a:cxnLst/>
              <a:rect l="l" t="t" r="r" b="b"/>
              <a:pathLst>
                <a:path w="10393" h="49961" extrusionOk="0">
                  <a:moveTo>
                    <a:pt x="5196" y="1"/>
                  </a:moveTo>
                  <a:lnTo>
                    <a:pt x="1" y="5196"/>
                  </a:lnTo>
                  <a:lnTo>
                    <a:pt x="4957" y="10112"/>
                  </a:lnTo>
                  <a:lnTo>
                    <a:pt x="1" y="15068"/>
                  </a:lnTo>
                  <a:lnTo>
                    <a:pt x="4957" y="20024"/>
                  </a:lnTo>
                  <a:lnTo>
                    <a:pt x="1" y="24980"/>
                  </a:lnTo>
                  <a:lnTo>
                    <a:pt x="4957" y="29896"/>
                  </a:lnTo>
                  <a:lnTo>
                    <a:pt x="1" y="34852"/>
                  </a:lnTo>
                  <a:lnTo>
                    <a:pt x="4957" y="39808"/>
                  </a:lnTo>
                  <a:lnTo>
                    <a:pt x="1" y="44764"/>
                  </a:lnTo>
                  <a:lnTo>
                    <a:pt x="5196" y="49960"/>
                  </a:lnTo>
                  <a:lnTo>
                    <a:pt x="10392" y="44764"/>
                  </a:lnTo>
                  <a:lnTo>
                    <a:pt x="5476" y="39808"/>
                  </a:lnTo>
                  <a:lnTo>
                    <a:pt x="10392" y="34852"/>
                  </a:lnTo>
                  <a:lnTo>
                    <a:pt x="5476" y="29896"/>
                  </a:lnTo>
                  <a:lnTo>
                    <a:pt x="10392" y="24980"/>
                  </a:lnTo>
                  <a:lnTo>
                    <a:pt x="5476" y="20024"/>
                  </a:lnTo>
                  <a:lnTo>
                    <a:pt x="10392" y="15068"/>
                  </a:lnTo>
                  <a:lnTo>
                    <a:pt x="5476" y="10112"/>
                  </a:lnTo>
                  <a:lnTo>
                    <a:pt x="10392" y="5196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21"/>
          <p:cNvGrpSpPr/>
          <p:nvPr/>
        </p:nvGrpSpPr>
        <p:grpSpPr>
          <a:xfrm>
            <a:off x="4242846" y="1593426"/>
            <a:ext cx="708932" cy="708932"/>
            <a:chOff x="5236325" y="247113"/>
            <a:chExt cx="1249000" cy="1249000"/>
          </a:xfrm>
        </p:grpSpPr>
        <p:sp>
          <p:nvSpPr>
            <p:cNvPr id="417" name="Google Shape;417;p21"/>
            <p:cNvSpPr/>
            <p:nvPr/>
          </p:nvSpPr>
          <p:spPr>
            <a:xfrm>
              <a:off x="5236325" y="24711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1" y="0"/>
                  </a:moveTo>
                  <a:lnTo>
                    <a:pt x="1" y="49959"/>
                  </a:lnTo>
                  <a:lnTo>
                    <a:pt x="49960" y="49959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5236325" y="24711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1" y="0"/>
                  </a:moveTo>
                  <a:lnTo>
                    <a:pt x="49960" y="49959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21"/>
          <p:cNvGrpSpPr/>
          <p:nvPr/>
        </p:nvGrpSpPr>
        <p:grpSpPr>
          <a:xfrm>
            <a:off x="6706608" y="1598250"/>
            <a:ext cx="704186" cy="704186"/>
            <a:chOff x="1134675" y="4218888"/>
            <a:chExt cx="1249000" cy="1249000"/>
          </a:xfrm>
        </p:grpSpPr>
        <p:sp>
          <p:nvSpPr>
            <p:cNvPr id="420" name="Google Shape;420;p21"/>
            <p:cNvSpPr/>
            <p:nvPr/>
          </p:nvSpPr>
          <p:spPr>
            <a:xfrm>
              <a:off x="1134675" y="4218888"/>
              <a:ext cx="624500" cy="624500"/>
            </a:xfrm>
            <a:custGeom>
              <a:avLst/>
              <a:gdLst/>
              <a:ahLst/>
              <a:cxnLst/>
              <a:rect l="l" t="t" r="r" b="b"/>
              <a:pathLst>
                <a:path w="24980" h="24980" extrusionOk="0">
                  <a:moveTo>
                    <a:pt x="0" y="0"/>
                  </a:moveTo>
                  <a:lnTo>
                    <a:pt x="0" y="10312"/>
                  </a:lnTo>
                  <a:cubicBezTo>
                    <a:pt x="0" y="18385"/>
                    <a:pt x="6595" y="24980"/>
                    <a:pt x="14708" y="24980"/>
                  </a:cubicBezTo>
                  <a:lnTo>
                    <a:pt x="24980" y="24980"/>
                  </a:lnTo>
                  <a:lnTo>
                    <a:pt x="24980" y="14708"/>
                  </a:lnTo>
                  <a:cubicBezTo>
                    <a:pt x="24980" y="6595"/>
                    <a:pt x="18385" y="0"/>
                    <a:pt x="10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1759150" y="4843363"/>
              <a:ext cx="624525" cy="624525"/>
            </a:xfrm>
            <a:custGeom>
              <a:avLst/>
              <a:gdLst/>
              <a:ahLst/>
              <a:cxnLst/>
              <a:rect l="l" t="t" r="r" b="b"/>
              <a:pathLst>
                <a:path w="24981" h="24981" extrusionOk="0">
                  <a:moveTo>
                    <a:pt x="1" y="1"/>
                  </a:moveTo>
                  <a:lnTo>
                    <a:pt x="1" y="10312"/>
                  </a:lnTo>
                  <a:cubicBezTo>
                    <a:pt x="1" y="18386"/>
                    <a:pt x="6595" y="24981"/>
                    <a:pt x="14709" y="24981"/>
                  </a:cubicBezTo>
                  <a:lnTo>
                    <a:pt x="24980" y="24981"/>
                  </a:lnTo>
                  <a:lnTo>
                    <a:pt x="24980" y="14709"/>
                  </a:lnTo>
                  <a:cubicBezTo>
                    <a:pt x="24980" y="6596"/>
                    <a:pt x="18386" y="1"/>
                    <a:pt x="10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1134675" y="4843363"/>
              <a:ext cx="624500" cy="624525"/>
            </a:xfrm>
            <a:custGeom>
              <a:avLst/>
              <a:gdLst/>
              <a:ahLst/>
              <a:cxnLst/>
              <a:rect l="l" t="t" r="r" b="b"/>
              <a:pathLst>
                <a:path w="24980" h="24981" extrusionOk="0">
                  <a:moveTo>
                    <a:pt x="14708" y="1"/>
                  </a:moveTo>
                  <a:cubicBezTo>
                    <a:pt x="6595" y="1"/>
                    <a:pt x="0" y="6596"/>
                    <a:pt x="0" y="14709"/>
                  </a:cubicBezTo>
                  <a:lnTo>
                    <a:pt x="0" y="24981"/>
                  </a:lnTo>
                  <a:lnTo>
                    <a:pt x="10312" y="24981"/>
                  </a:lnTo>
                  <a:cubicBezTo>
                    <a:pt x="18385" y="24981"/>
                    <a:pt x="24980" y="18386"/>
                    <a:pt x="24980" y="10273"/>
                  </a:cubicBezTo>
                  <a:lnTo>
                    <a:pt x="24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1759150" y="4218888"/>
              <a:ext cx="624525" cy="624500"/>
            </a:xfrm>
            <a:custGeom>
              <a:avLst/>
              <a:gdLst/>
              <a:ahLst/>
              <a:cxnLst/>
              <a:rect l="l" t="t" r="r" b="b"/>
              <a:pathLst>
                <a:path w="24981" h="24980" extrusionOk="0">
                  <a:moveTo>
                    <a:pt x="14709" y="0"/>
                  </a:moveTo>
                  <a:cubicBezTo>
                    <a:pt x="6595" y="0"/>
                    <a:pt x="1" y="6595"/>
                    <a:pt x="1" y="14708"/>
                  </a:cubicBezTo>
                  <a:lnTo>
                    <a:pt x="1" y="24980"/>
                  </a:lnTo>
                  <a:lnTo>
                    <a:pt x="10312" y="24980"/>
                  </a:lnTo>
                  <a:cubicBezTo>
                    <a:pt x="18386" y="24980"/>
                    <a:pt x="24980" y="18385"/>
                    <a:pt x="24980" y="10272"/>
                  </a:cubicBezTo>
                  <a:lnTo>
                    <a:pt x="249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21"/>
          <p:cNvSpPr/>
          <p:nvPr/>
        </p:nvSpPr>
        <p:spPr>
          <a:xfrm rot="10800000">
            <a:off x="-269424" y="3077864"/>
            <a:ext cx="1037405" cy="1037405"/>
          </a:xfrm>
          <a:custGeom>
            <a:avLst/>
            <a:gdLst/>
            <a:ahLst/>
            <a:cxnLst/>
            <a:rect l="l" t="t" r="r" b="b"/>
            <a:pathLst>
              <a:path w="61249" h="61249" extrusionOk="0">
                <a:moveTo>
                  <a:pt x="1" y="1"/>
                </a:moveTo>
                <a:lnTo>
                  <a:pt x="1" y="61248"/>
                </a:lnTo>
                <a:lnTo>
                  <a:pt x="61248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10800000">
            <a:off x="-269424" y="3077864"/>
            <a:ext cx="1037405" cy="1037405"/>
          </a:xfrm>
          <a:custGeom>
            <a:avLst/>
            <a:gdLst/>
            <a:ahLst/>
            <a:cxnLst/>
            <a:rect l="l" t="t" r="r" b="b"/>
            <a:pathLst>
              <a:path w="61249" h="61249" extrusionOk="0">
                <a:moveTo>
                  <a:pt x="61248" y="1"/>
                </a:moveTo>
                <a:lnTo>
                  <a:pt x="1" y="61248"/>
                </a:lnTo>
                <a:lnTo>
                  <a:pt x="61248" y="61248"/>
                </a:lnTo>
                <a:lnTo>
                  <a:pt x="61248" y="1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10800000">
            <a:off x="-269424" y="4973937"/>
            <a:ext cx="1037405" cy="1037388"/>
          </a:xfrm>
          <a:custGeom>
            <a:avLst/>
            <a:gdLst/>
            <a:ahLst/>
            <a:cxnLst/>
            <a:rect l="l" t="t" r="r" b="b"/>
            <a:pathLst>
              <a:path w="61249" h="61248" extrusionOk="0">
                <a:moveTo>
                  <a:pt x="1" y="0"/>
                </a:moveTo>
                <a:lnTo>
                  <a:pt x="61248" y="61247"/>
                </a:lnTo>
                <a:lnTo>
                  <a:pt x="61248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10800000">
            <a:off x="-269424" y="4973937"/>
            <a:ext cx="1037405" cy="1037388"/>
          </a:xfrm>
          <a:custGeom>
            <a:avLst/>
            <a:gdLst/>
            <a:ahLst/>
            <a:cxnLst/>
            <a:rect l="l" t="t" r="r" b="b"/>
            <a:pathLst>
              <a:path w="61249" h="61248" extrusionOk="0">
                <a:moveTo>
                  <a:pt x="1" y="0"/>
                </a:moveTo>
                <a:lnTo>
                  <a:pt x="1" y="61247"/>
                </a:lnTo>
                <a:lnTo>
                  <a:pt x="61248" y="61247"/>
                </a:lnTo>
                <a:lnTo>
                  <a:pt x="1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 rot="10800000">
            <a:off x="-1128051" y="4115756"/>
            <a:ext cx="858562" cy="858579"/>
          </a:xfrm>
          <a:custGeom>
            <a:avLst/>
            <a:gdLst/>
            <a:ahLst/>
            <a:cxnLst/>
            <a:rect l="l" t="t" r="r" b="b"/>
            <a:pathLst>
              <a:path w="50690" h="50691" extrusionOk="0">
                <a:moveTo>
                  <a:pt x="0" y="1"/>
                </a:moveTo>
                <a:lnTo>
                  <a:pt x="50690" y="50690"/>
                </a:lnTo>
                <a:lnTo>
                  <a:pt x="50690" y="1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 rot="10800000">
            <a:off x="-1128051" y="4115756"/>
            <a:ext cx="858562" cy="858579"/>
          </a:xfrm>
          <a:custGeom>
            <a:avLst/>
            <a:gdLst/>
            <a:ahLst/>
            <a:cxnLst/>
            <a:rect l="l" t="t" r="r" b="b"/>
            <a:pathLst>
              <a:path w="50690" h="50691" extrusionOk="0">
                <a:moveTo>
                  <a:pt x="0" y="1"/>
                </a:moveTo>
                <a:lnTo>
                  <a:pt x="0" y="50690"/>
                </a:lnTo>
                <a:lnTo>
                  <a:pt x="50690" y="50690"/>
                </a:lnTo>
                <a:lnTo>
                  <a:pt x="0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 rot="10800000">
            <a:off x="-1306047" y="3937561"/>
            <a:ext cx="177945" cy="178149"/>
          </a:xfrm>
          <a:custGeom>
            <a:avLst/>
            <a:gdLst/>
            <a:ahLst/>
            <a:cxnLst/>
            <a:rect l="l" t="t" r="r" b="b"/>
            <a:pathLst>
              <a:path w="10506" h="10518" extrusionOk="0">
                <a:moveTo>
                  <a:pt x="10505" y="0"/>
                </a:moveTo>
                <a:lnTo>
                  <a:pt x="1" y="10518"/>
                </a:lnTo>
                <a:lnTo>
                  <a:pt x="10505" y="10518"/>
                </a:lnTo>
                <a:lnTo>
                  <a:pt x="10505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/>
          <p:nvPr/>
        </p:nvSpPr>
        <p:spPr>
          <a:xfrm rot="10800000">
            <a:off x="-1306047" y="3937561"/>
            <a:ext cx="177945" cy="178149"/>
          </a:xfrm>
          <a:custGeom>
            <a:avLst/>
            <a:gdLst/>
            <a:ahLst/>
            <a:cxnLst/>
            <a:rect l="l" t="t" r="r" b="b"/>
            <a:pathLst>
              <a:path w="10506" h="10518" extrusionOk="0">
                <a:moveTo>
                  <a:pt x="1" y="0"/>
                </a:moveTo>
                <a:lnTo>
                  <a:pt x="1" y="10518"/>
                </a:lnTo>
                <a:lnTo>
                  <a:pt x="10505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1"/>
          <p:cNvSpPr/>
          <p:nvPr/>
        </p:nvSpPr>
        <p:spPr>
          <a:xfrm rot="10800000">
            <a:off x="-1306047" y="4973874"/>
            <a:ext cx="177945" cy="177945"/>
          </a:xfrm>
          <a:custGeom>
            <a:avLst/>
            <a:gdLst/>
            <a:ahLst/>
            <a:cxnLst/>
            <a:rect l="l" t="t" r="r" b="b"/>
            <a:pathLst>
              <a:path w="10506" h="10506" extrusionOk="0">
                <a:moveTo>
                  <a:pt x="1" y="1"/>
                </a:moveTo>
                <a:lnTo>
                  <a:pt x="1" y="10505"/>
                </a:lnTo>
                <a:lnTo>
                  <a:pt x="10505" y="1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1"/>
          <p:cNvSpPr/>
          <p:nvPr/>
        </p:nvSpPr>
        <p:spPr>
          <a:xfrm rot="10800000">
            <a:off x="-1306047" y="4973874"/>
            <a:ext cx="177945" cy="177945"/>
          </a:xfrm>
          <a:custGeom>
            <a:avLst/>
            <a:gdLst/>
            <a:ahLst/>
            <a:cxnLst/>
            <a:rect l="l" t="t" r="r" b="b"/>
            <a:pathLst>
              <a:path w="10506" h="10506" extrusionOk="0">
                <a:moveTo>
                  <a:pt x="10505" y="1"/>
                </a:moveTo>
                <a:lnTo>
                  <a:pt x="1" y="10505"/>
                </a:lnTo>
                <a:lnTo>
                  <a:pt x="10505" y="10505"/>
                </a:lnTo>
                <a:lnTo>
                  <a:pt x="10505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8052058" y="3733606"/>
            <a:ext cx="1370185" cy="1936834"/>
            <a:chOff x="238125" y="755225"/>
            <a:chExt cx="2976075" cy="4206850"/>
          </a:xfrm>
        </p:grpSpPr>
        <p:sp>
          <p:nvSpPr>
            <p:cNvPr id="435" name="Google Shape;435;p21"/>
            <p:cNvSpPr/>
            <p:nvPr/>
          </p:nvSpPr>
          <p:spPr>
            <a:xfrm>
              <a:off x="982125" y="2113800"/>
              <a:ext cx="1488725" cy="1488725"/>
            </a:xfrm>
            <a:custGeom>
              <a:avLst/>
              <a:gdLst/>
              <a:ahLst/>
              <a:cxnLst/>
              <a:rect l="l" t="t" r="r" b="b"/>
              <a:pathLst>
                <a:path w="59549" h="59549" extrusionOk="0">
                  <a:moveTo>
                    <a:pt x="1" y="0"/>
                  </a:moveTo>
                  <a:lnTo>
                    <a:pt x="1" y="59548"/>
                  </a:lnTo>
                  <a:lnTo>
                    <a:pt x="59549" y="0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982125" y="2113800"/>
              <a:ext cx="1488725" cy="1488725"/>
            </a:xfrm>
            <a:custGeom>
              <a:avLst/>
              <a:gdLst/>
              <a:ahLst/>
              <a:cxnLst/>
              <a:rect l="l" t="t" r="r" b="b"/>
              <a:pathLst>
                <a:path w="59549" h="59549" extrusionOk="0">
                  <a:moveTo>
                    <a:pt x="59549" y="0"/>
                  </a:moveTo>
                  <a:lnTo>
                    <a:pt x="1" y="59548"/>
                  </a:lnTo>
                  <a:lnTo>
                    <a:pt x="59549" y="59548"/>
                  </a:lnTo>
                  <a:lnTo>
                    <a:pt x="59549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2470150" y="1370450"/>
              <a:ext cx="744050" cy="744050"/>
            </a:xfrm>
            <a:custGeom>
              <a:avLst/>
              <a:gdLst/>
              <a:ahLst/>
              <a:cxnLst/>
              <a:rect l="l" t="t" r="r" b="b"/>
              <a:pathLst>
                <a:path w="29762" h="29762" extrusionOk="0">
                  <a:moveTo>
                    <a:pt x="1" y="0"/>
                  </a:moveTo>
                  <a:lnTo>
                    <a:pt x="1" y="29761"/>
                  </a:lnTo>
                  <a:lnTo>
                    <a:pt x="2976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2470150" y="1370450"/>
              <a:ext cx="744050" cy="744050"/>
            </a:xfrm>
            <a:custGeom>
              <a:avLst/>
              <a:gdLst/>
              <a:ahLst/>
              <a:cxnLst/>
              <a:rect l="l" t="t" r="r" b="b"/>
              <a:pathLst>
                <a:path w="29762" h="29762" extrusionOk="0">
                  <a:moveTo>
                    <a:pt x="29761" y="0"/>
                  </a:moveTo>
                  <a:lnTo>
                    <a:pt x="1" y="29761"/>
                  </a:lnTo>
                  <a:lnTo>
                    <a:pt x="29761" y="29761"/>
                  </a:lnTo>
                  <a:lnTo>
                    <a:pt x="29761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238125" y="1370450"/>
              <a:ext cx="744025" cy="744050"/>
            </a:xfrm>
            <a:custGeom>
              <a:avLst/>
              <a:gdLst/>
              <a:ahLst/>
              <a:cxnLst/>
              <a:rect l="l" t="t" r="r" b="b"/>
              <a:pathLst>
                <a:path w="29761" h="29762" extrusionOk="0">
                  <a:moveTo>
                    <a:pt x="29761" y="0"/>
                  </a:moveTo>
                  <a:lnTo>
                    <a:pt x="0" y="29761"/>
                  </a:lnTo>
                  <a:lnTo>
                    <a:pt x="29761" y="29761"/>
                  </a:lnTo>
                  <a:lnTo>
                    <a:pt x="2976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238125" y="1370450"/>
              <a:ext cx="744025" cy="744050"/>
            </a:xfrm>
            <a:custGeom>
              <a:avLst/>
              <a:gdLst/>
              <a:ahLst/>
              <a:cxnLst/>
              <a:rect l="l" t="t" r="r" b="b"/>
              <a:pathLst>
                <a:path w="29761" h="29762" extrusionOk="0">
                  <a:moveTo>
                    <a:pt x="0" y="0"/>
                  </a:moveTo>
                  <a:lnTo>
                    <a:pt x="0" y="29761"/>
                  </a:lnTo>
                  <a:lnTo>
                    <a:pt x="29761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470150" y="3602500"/>
              <a:ext cx="744050" cy="744025"/>
            </a:xfrm>
            <a:custGeom>
              <a:avLst/>
              <a:gdLst/>
              <a:ahLst/>
              <a:cxnLst/>
              <a:rect l="l" t="t" r="r" b="b"/>
              <a:pathLst>
                <a:path w="29762" h="29761" extrusionOk="0">
                  <a:moveTo>
                    <a:pt x="29761" y="0"/>
                  </a:moveTo>
                  <a:lnTo>
                    <a:pt x="1" y="29761"/>
                  </a:lnTo>
                  <a:lnTo>
                    <a:pt x="29761" y="29761"/>
                  </a:lnTo>
                  <a:lnTo>
                    <a:pt x="29761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2470150" y="3602500"/>
              <a:ext cx="744050" cy="744025"/>
            </a:xfrm>
            <a:custGeom>
              <a:avLst/>
              <a:gdLst/>
              <a:ahLst/>
              <a:cxnLst/>
              <a:rect l="l" t="t" r="r" b="b"/>
              <a:pathLst>
                <a:path w="29762" h="29761" extrusionOk="0">
                  <a:moveTo>
                    <a:pt x="1" y="0"/>
                  </a:moveTo>
                  <a:lnTo>
                    <a:pt x="1" y="29761"/>
                  </a:lnTo>
                  <a:lnTo>
                    <a:pt x="29761" y="0"/>
                  </a:lnTo>
                  <a:close/>
                </a:path>
              </a:pathLst>
            </a:custGeom>
            <a:solidFill>
              <a:srgbClr val="756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1854950" y="755225"/>
              <a:ext cx="615225" cy="615250"/>
            </a:xfrm>
            <a:custGeom>
              <a:avLst/>
              <a:gdLst/>
              <a:ahLst/>
              <a:cxnLst/>
              <a:rect l="l" t="t" r="r" b="b"/>
              <a:pathLst>
                <a:path w="24609" h="24610" extrusionOk="0">
                  <a:moveTo>
                    <a:pt x="0" y="1"/>
                  </a:moveTo>
                  <a:lnTo>
                    <a:pt x="0" y="24609"/>
                  </a:lnTo>
                  <a:lnTo>
                    <a:pt x="24609" y="24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56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1854950" y="755225"/>
              <a:ext cx="615225" cy="615250"/>
            </a:xfrm>
            <a:custGeom>
              <a:avLst/>
              <a:gdLst/>
              <a:ahLst/>
              <a:cxnLst/>
              <a:rect l="l" t="t" r="r" b="b"/>
              <a:pathLst>
                <a:path w="24609" h="24610" extrusionOk="0">
                  <a:moveTo>
                    <a:pt x="0" y="1"/>
                  </a:moveTo>
                  <a:lnTo>
                    <a:pt x="24609" y="24609"/>
                  </a:lnTo>
                  <a:lnTo>
                    <a:pt x="24609" y="1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982125" y="4346850"/>
              <a:ext cx="615250" cy="615225"/>
            </a:xfrm>
            <a:custGeom>
              <a:avLst/>
              <a:gdLst/>
              <a:ahLst/>
              <a:cxnLst/>
              <a:rect l="l" t="t" r="r" b="b"/>
              <a:pathLst>
                <a:path w="24610" h="24609" extrusionOk="0">
                  <a:moveTo>
                    <a:pt x="1" y="0"/>
                  </a:moveTo>
                  <a:lnTo>
                    <a:pt x="24609" y="24609"/>
                  </a:lnTo>
                  <a:lnTo>
                    <a:pt x="24609" y="0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982125" y="4346850"/>
              <a:ext cx="615250" cy="615225"/>
            </a:xfrm>
            <a:custGeom>
              <a:avLst/>
              <a:gdLst/>
              <a:ahLst/>
              <a:cxnLst/>
              <a:rect l="l" t="t" r="r" b="b"/>
              <a:pathLst>
                <a:path w="24610" h="24609" extrusionOk="0">
                  <a:moveTo>
                    <a:pt x="1" y="0"/>
                  </a:moveTo>
                  <a:lnTo>
                    <a:pt x="1" y="24609"/>
                  </a:lnTo>
                  <a:lnTo>
                    <a:pt x="24609" y="246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238125" y="3602500"/>
              <a:ext cx="744025" cy="744025"/>
            </a:xfrm>
            <a:custGeom>
              <a:avLst/>
              <a:gdLst/>
              <a:ahLst/>
              <a:cxnLst/>
              <a:rect l="l" t="t" r="r" b="b"/>
              <a:pathLst>
                <a:path w="29761" h="29761" extrusionOk="0">
                  <a:moveTo>
                    <a:pt x="0" y="0"/>
                  </a:moveTo>
                  <a:lnTo>
                    <a:pt x="0" y="29761"/>
                  </a:lnTo>
                  <a:lnTo>
                    <a:pt x="2976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238125" y="3602500"/>
              <a:ext cx="744025" cy="744025"/>
            </a:xfrm>
            <a:custGeom>
              <a:avLst/>
              <a:gdLst/>
              <a:ahLst/>
              <a:cxnLst/>
              <a:rect l="l" t="t" r="r" b="b"/>
              <a:pathLst>
                <a:path w="29761" h="29761" extrusionOk="0">
                  <a:moveTo>
                    <a:pt x="29761" y="0"/>
                  </a:moveTo>
                  <a:lnTo>
                    <a:pt x="0" y="29761"/>
                  </a:lnTo>
                  <a:lnTo>
                    <a:pt x="29761" y="29761"/>
                  </a:lnTo>
                  <a:lnTo>
                    <a:pt x="29761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1"/>
          <p:cNvSpPr txBox="1"/>
          <p:nvPr/>
        </p:nvSpPr>
        <p:spPr>
          <a:xfrm>
            <a:off x="2024415" y="1269825"/>
            <a:ext cx="11049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GOAL 1</a:t>
            </a:r>
            <a:endParaRPr sz="11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11" name="Google Shape;1011;p31"/>
          <p:cNvSpPr txBox="1"/>
          <p:nvPr/>
        </p:nvSpPr>
        <p:spPr>
          <a:xfrm flipV="1">
            <a:off x="1601724" y="2250237"/>
            <a:ext cx="1568100" cy="388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en-US" sz="1000" dirty="0"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rPr>
              <a:t>Make every day meaningful</a:t>
            </a:r>
          </a:p>
        </p:txBody>
      </p:sp>
      <p:sp>
        <p:nvSpPr>
          <p:cNvPr id="1012" name="Google Shape;1012;p31"/>
          <p:cNvSpPr txBox="1"/>
          <p:nvPr/>
        </p:nvSpPr>
        <p:spPr>
          <a:xfrm>
            <a:off x="1215835" y="2546841"/>
            <a:ext cx="11049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14" name="Google Shape;1014;p31"/>
          <p:cNvSpPr txBox="1"/>
          <p:nvPr/>
        </p:nvSpPr>
        <p:spPr>
          <a:xfrm>
            <a:off x="6730525" y="1321149"/>
            <a:ext cx="1104900" cy="486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dirty="0">
                <a:solidFill>
                  <a:schemeClr val="dk2"/>
                </a:solidFill>
                <a:latin typeface="Archivo Black"/>
                <a:ea typeface="Archivo Black"/>
                <a:cs typeface="Archivo Black"/>
                <a:sym typeface="Archivo Black"/>
              </a:rPr>
              <a:t>Goal 2</a:t>
            </a:r>
          </a:p>
        </p:txBody>
      </p:sp>
      <p:sp>
        <p:nvSpPr>
          <p:cNvPr id="1017" name="Google Shape;1017;p31"/>
          <p:cNvSpPr txBox="1"/>
          <p:nvPr/>
        </p:nvSpPr>
        <p:spPr>
          <a:xfrm>
            <a:off x="6730525" y="1529675"/>
            <a:ext cx="2138171" cy="397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ea typeface="Tenor Sans"/>
                <a:cs typeface="Tenor Sans"/>
                <a:sym typeface="Tenor Sans"/>
              </a:rPr>
              <a:t>-Avoid letting negative thoughts take over</a:t>
            </a: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ea typeface="Tenor Sans"/>
                <a:cs typeface="Tenor Sans"/>
                <a:sym typeface="Tenor Sans"/>
              </a:rPr>
              <a:t>-Pay attention to your “self-talk” Use a gratitude journal</a:t>
            </a: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ea typeface="Tenor Sans"/>
                <a:cs typeface="Tenor Sans"/>
                <a:sym typeface="Tenor Sans"/>
              </a:rPr>
              <a:t>-Remember and pursue your passions</a:t>
            </a:r>
            <a:br>
              <a:rPr lang="en-US" sz="1000" dirty="0">
                <a:solidFill>
                  <a:schemeClr val="tx1"/>
                </a:solidFill>
                <a:latin typeface="+mn-lt"/>
                <a:ea typeface="Tenor Sans"/>
                <a:cs typeface="Tenor Sans"/>
                <a:sym typeface="Tenor Sans"/>
              </a:rPr>
            </a:br>
            <a:r>
              <a:rPr lang="en-US" sz="1000" dirty="0">
                <a:solidFill>
                  <a:schemeClr val="tx1"/>
                </a:solidFill>
                <a:latin typeface="+mn-lt"/>
                <a:ea typeface="Tenor Sans"/>
                <a:cs typeface="Tenor Sans"/>
                <a:sym typeface="Tenor Sans"/>
              </a:rPr>
              <a:t>(hobbies, family, friends, volunteering)</a:t>
            </a: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ea typeface="Tenor Sans"/>
                <a:cs typeface="Tenor Sans"/>
                <a:sym typeface="Tenor Sans"/>
              </a:rPr>
              <a:t>-Review and embrace your past successes</a:t>
            </a: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US" sz="1000" dirty="0">
                <a:solidFill>
                  <a:schemeClr val="tx1"/>
                </a:solidFill>
                <a:latin typeface="+mn-lt"/>
                <a:ea typeface="Tenor Sans"/>
                <a:cs typeface="Tenor Sans"/>
                <a:sym typeface="Tenor Sans"/>
              </a:rPr>
              <a:t> - Learn from your mistakes </a:t>
            </a:r>
          </a:p>
        </p:txBody>
      </p:sp>
      <p:sp>
        <p:nvSpPr>
          <p:cNvPr id="1018" name="Google Shape;1018;p31"/>
          <p:cNvSpPr txBox="1">
            <a:spLocks noGrp="1"/>
          </p:cNvSpPr>
          <p:nvPr>
            <p:ph type="ctrTitle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Strengthening  Strategies </a:t>
            </a:r>
            <a:endParaRPr dirty="0"/>
          </a:p>
        </p:txBody>
      </p:sp>
      <p:grpSp>
        <p:nvGrpSpPr>
          <p:cNvPr id="1019" name="Google Shape;1019;p31"/>
          <p:cNvGrpSpPr/>
          <p:nvPr/>
        </p:nvGrpSpPr>
        <p:grpSpPr>
          <a:xfrm>
            <a:off x="3633608" y="1871297"/>
            <a:ext cx="1886220" cy="1886429"/>
            <a:chOff x="4654825" y="1495450"/>
            <a:chExt cx="2712425" cy="2712725"/>
          </a:xfrm>
        </p:grpSpPr>
        <p:sp>
          <p:nvSpPr>
            <p:cNvPr id="1020" name="Google Shape;1020;p31"/>
            <p:cNvSpPr/>
            <p:nvPr/>
          </p:nvSpPr>
          <p:spPr>
            <a:xfrm>
              <a:off x="4654825" y="1495450"/>
              <a:ext cx="1356400" cy="2712725"/>
            </a:xfrm>
            <a:custGeom>
              <a:avLst/>
              <a:gdLst/>
              <a:ahLst/>
              <a:cxnLst/>
              <a:rect l="l" t="t" r="r" b="b"/>
              <a:pathLst>
                <a:path w="54256" h="108509" extrusionOk="0">
                  <a:moveTo>
                    <a:pt x="54255" y="0"/>
                  </a:moveTo>
                  <a:lnTo>
                    <a:pt x="1" y="54254"/>
                  </a:lnTo>
                  <a:lnTo>
                    <a:pt x="54255" y="108509"/>
                  </a:lnTo>
                  <a:lnTo>
                    <a:pt x="54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6011200" y="1495450"/>
              <a:ext cx="1356050" cy="2712725"/>
            </a:xfrm>
            <a:custGeom>
              <a:avLst/>
              <a:gdLst/>
              <a:ahLst/>
              <a:cxnLst/>
              <a:rect l="l" t="t" r="r" b="b"/>
              <a:pathLst>
                <a:path w="54242" h="108509" extrusionOk="0">
                  <a:moveTo>
                    <a:pt x="0" y="0"/>
                  </a:moveTo>
                  <a:lnTo>
                    <a:pt x="0" y="108509"/>
                  </a:lnTo>
                  <a:lnTo>
                    <a:pt x="54242" y="54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31"/>
          <p:cNvGrpSpPr/>
          <p:nvPr/>
        </p:nvGrpSpPr>
        <p:grpSpPr>
          <a:xfrm>
            <a:off x="4242990" y="1200451"/>
            <a:ext cx="658034" cy="658107"/>
            <a:chOff x="4654825" y="1495450"/>
            <a:chExt cx="2712425" cy="2712725"/>
          </a:xfrm>
        </p:grpSpPr>
        <p:sp>
          <p:nvSpPr>
            <p:cNvPr id="1023" name="Google Shape;1023;p31"/>
            <p:cNvSpPr/>
            <p:nvPr/>
          </p:nvSpPr>
          <p:spPr>
            <a:xfrm>
              <a:off x="4654825" y="1495450"/>
              <a:ext cx="1356400" cy="2712725"/>
            </a:xfrm>
            <a:custGeom>
              <a:avLst/>
              <a:gdLst/>
              <a:ahLst/>
              <a:cxnLst/>
              <a:rect l="l" t="t" r="r" b="b"/>
              <a:pathLst>
                <a:path w="54256" h="108509" extrusionOk="0">
                  <a:moveTo>
                    <a:pt x="54255" y="0"/>
                  </a:moveTo>
                  <a:lnTo>
                    <a:pt x="1" y="54254"/>
                  </a:lnTo>
                  <a:lnTo>
                    <a:pt x="54255" y="108509"/>
                  </a:lnTo>
                  <a:lnTo>
                    <a:pt x="54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6011200" y="1495450"/>
              <a:ext cx="1356050" cy="2712725"/>
            </a:xfrm>
            <a:custGeom>
              <a:avLst/>
              <a:gdLst/>
              <a:ahLst/>
              <a:cxnLst/>
              <a:rect l="l" t="t" r="r" b="b"/>
              <a:pathLst>
                <a:path w="54242" h="108509" extrusionOk="0">
                  <a:moveTo>
                    <a:pt x="0" y="0"/>
                  </a:moveTo>
                  <a:lnTo>
                    <a:pt x="0" y="108509"/>
                  </a:lnTo>
                  <a:lnTo>
                    <a:pt x="54242" y="54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31"/>
          <p:cNvGrpSpPr/>
          <p:nvPr/>
        </p:nvGrpSpPr>
        <p:grpSpPr>
          <a:xfrm flipH="1">
            <a:off x="4242990" y="3743523"/>
            <a:ext cx="658034" cy="658107"/>
            <a:chOff x="4654825" y="1495450"/>
            <a:chExt cx="2712425" cy="2712725"/>
          </a:xfrm>
        </p:grpSpPr>
        <p:sp>
          <p:nvSpPr>
            <p:cNvPr id="1026" name="Google Shape;1026;p31"/>
            <p:cNvSpPr/>
            <p:nvPr/>
          </p:nvSpPr>
          <p:spPr>
            <a:xfrm>
              <a:off x="4654825" y="1495450"/>
              <a:ext cx="1356400" cy="2712725"/>
            </a:xfrm>
            <a:custGeom>
              <a:avLst/>
              <a:gdLst/>
              <a:ahLst/>
              <a:cxnLst/>
              <a:rect l="l" t="t" r="r" b="b"/>
              <a:pathLst>
                <a:path w="54256" h="108509" extrusionOk="0">
                  <a:moveTo>
                    <a:pt x="54255" y="0"/>
                  </a:moveTo>
                  <a:lnTo>
                    <a:pt x="1" y="54254"/>
                  </a:lnTo>
                  <a:lnTo>
                    <a:pt x="54255" y="108509"/>
                  </a:lnTo>
                  <a:lnTo>
                    <a:pt x="54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6011200" y="1495450"/>
              <a:ext cx="1356050" cy="2712725"/>
            </a:xfrm>
            <a:custGeom>
              <a:avLst/>
              <a:gdLst/>
              <a:ahLst/>
              <a:cxnLst/>
              <a:rect l="l" t="t" r="r" b="b"/>
              <a:pathLst>
                <a:path w="54242" h="108509" extrusionOk="0">
                  <a:moveTo>
                    <a:pt x="0" y="0"/>
                  </a:moveTo>
                  <a:lnTo>
                    <a:pt x="0" y="108509"/>
                  </a:lnTo>
                  <a:lnTo>
                    <a:pt x="54242" y="54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31"/>
          <p:cNvGrpSpPr/>
          <p:nvPr/>
        </p:nvGrpSpPr>
        <p:grpSpPr>
          <a:xfrm>
            <a:off x="2975565" y="2485476"/>
            <a:ext cx="658034" cy="658107"/>
            <a:chOff x="4654825" y="1495450"/>
            <a:chExt cx="2712425" cy="2712725"/>
          </a:xfrm>
        </p:grpSpPr>
        <p:sp>
          <p:nvSpPr>
            <p:cNvPr id="1029" name="Google Shape;1029;p31"/>
            <p:cNvSpPr/>
            <p:nvPr/>
          </p:nvSpPr>
          <p:spPr>
            <a:xfrm>
              <a:off x="4654825" y="1495450"/>
              <a:ext cx="1356400" cy="2712725"/>
            </a:xfrm>
            <a:custGeom>
              <a:avLst/>
              <a:gdLst/>
              <a:ahLst/>
              <a:cxnLst/>
              <a:rect l="l" t="t" r="r" b="b"/>
              <a:pathLst>
                <a:path w="54256" h="108509" extrusionOk="0">
                  <a:moveTo>
                    <a:pt x="54255" y="0"/>
                  </a:moveTo>
                  <a:lnTo>
                    <a:pt x="1" y="54254"/>
                  </a:lnTo>
                  <a:lnTo>
                    <a:pt x="54255" y="108509"/>
                  </a:lnTo>
                  <a:lnTo>
                    <a:pt x="542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6011200" y="1495450"/>
              <a:ext cx="1356050" cy="2712725"/>
            </a:xfrm>
            <a:custGeom>
              <a:avLst/>
              <a:gdLst/>
              <a:ahLst/>
              <a:cxnLst/>
              <a:rect l="l" t="t" r="r" b="b"/>
              <a:pathLst>
                <a:path w="54242" h="108509" extrusionOk="0">
                  <a:moveTo>
                    <a:pt x="0" y="0"/>
                  </a:moveTo>
                  <a:lnTo>
                    <a:pt x="0" y="108509"/>
                  </a:lnTo>
                  <a:lnTo>
                    <a:pt x="54242" y="54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1"/>
          <p:cNvGrpSpPr/>
          <p:nvPr/>
        </p:nvGrpSpPr>
        <p:grpSpPr>
          <a:xfrm>
            <a:off x="5519815" y="2485476"/>
            <a:ext cx="658034" cy="658107"/>
            <a:chOff x="4654825" y="1495450"/>
            <a:chExt cx="2712425" cy="2712725"/>
          </a:xfrm>
        </p:grpSpPr>
        <p:sp>
          <p:nvSpPr>
            <p:cNvPr id="1032" name="Google Shape;1032;p31"/>
            <p:cNvSpPr/>
            <p:nvPr/>
          </p:nvSpPr>
          <p:spPr>
            <a:xfrm>
              <a:off x="4654825" y="1495450"/>
              <a:ext cx="1356400" cy="2712725"/>
            </a:xfrm>
            <a:custGeom>
              <a:avLst/>
              <a:gdLst/>
              <a:ahLst/>
              <a:cxnLst/>
              <a:rect l="l" t="t" r="r" b="b"/>
              <a:pathLst>
                <a:path w="54256" h="108509" extrusionOk="0">
                  <a:moveTo>
                    <a:pt x="54255" y="0"/>
                  </a:moveTo>
                  <a:lnTo>
                    <a:pt x="1" y="54254"/>
                  </a:lnTo>
                  <a:lnTo>
                    <a:pt x="54255" y="108509"/>
                  </a:lnTo>
                  <a:lnTo>
                    <a:pt x="54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6011200" y="1495450"/>
              <a:ext cx="1356050" cy="2712725"/>
            </a:xfrm>
            <a:custGeom>
              <a:avLst/>
              <a:gdLst/>
              <a:ahLst/>
              <a:cxnLst/>
              <a:rect l="l" t="t" r="r" b="b"/>
              <a:pathLst>
                <a:path w="54242" h="108509" extrusionOk="0">
                  <a:moveTo>
                    <a:pt x="0" y="0"/>
                  </a:moveTo>
                  <a:lnTo>
                    <a:pt x="0" y="108509"/>
                  </a:lnTo>
                  <a:lnTo>
                    <a:pt x="54242" y="54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31"/>
          <p:cNvGrpSpPr/>
          <p:nvPr/>
        </p:nvGrpSpPr>
        <p:grpSpPr>
          <a:xfrm rot="2700000">
            <a:off x="3905240" y="2142129"/>
            <a:ext cx="1333950" cy="1333950"/>
            <a:chOff x="3237950" y="247113"/>
            <a:chExt cx="1249000" cy="1249000"/>
          </a:xfrm>
        </p:grpSpPr>
        <p:sp>
          <p:nvSpPr>
            <p:cNvPr id="1035" name="Google Shape;1035;p31"/>
            <p:cNvSpPr/>
            <p:nvPr/>
          </p:nvSpPr>
          <p:spPr>
            <a:xfrm>
              <a:off x="3237950" y="247113"/>
              <a:ext cx="1249000" cy="1249000"/>
            </a:xfrm>
            <a:custGeom>
              <a:avLst/>
              <a:gdLst/>
              <a:ahLst/>
              <a:cxnLst/>
              <a:rect l="l" t="t" r="r" b="b"/>
              <a:pathLst>
                <a:path w="49960" h="49960" extrusionOk="0">
                  <a:moveTo>
                    <a:pt x="1" y="0"/>
                  </a:moveTo>
                  <a:lnTo>
                    <a:pt x="1" y="49959"/>
                  </a:lnTo>
                  <a:lnTo>
                    <a:pt x="49960" y="49959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3862450" y="247113"/>
              <a:ext cx="624500" cy="1249000"/>
            </a:xfrm>
            <a:custGeom>
              <a:avLst/>
              <a:gdLst/>
              <a:ahLst/>
              <a:cxnLst/>
              <a:rect l="l" t="t" r="r" b="b"/>
              <a:pathLst>
                <a:path w="24980" h="49960" extrusionOk="0">
                  <a:moveTo>
                    <a:pt x="24980" y="0"/>
                  </a:moveTo>
                  <a:cubicBezTo>
                    <a:pt x="11191" y="0"/>
                    <a:pt x="0" y="11191"/>
                    <a:pt x="0" y="24980"/>
                  </a:cubicBezTo>
                  <a:cubicBezTo>
                    <a:pt x="0" y="38769"/>
                    <a:pt x="11191" y="49959"/>
                    <a:pt x="24980" y="49959"/>
                  </a:cubicBezTo>
                  <a:lnTo>
                    <a:pt x="249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3237950" y="247113"/>
              <a:ext cx="624525" cy="1249000"/>
            </a:xfrm>
            <a:custGeom>
              <a:avLst/>
              <a:gdLst/>
              <a:ahLst/>
              <a:cxnLst/>
              <a:rect l="l" t="t" r="r" b="b"/>
              <a:pathLst>
                <a:path w="24981" h="49960" extrusionOk="0">
                  <a:moveTo>
                    <a:pt x="1" y="0"/>
                  </a:moveTo>
                  <a:lnTo>
                    <a:pt x="1" y="49959"/>
                  </a:lnTo>
                  <a:cubicBezTo>
                    <a:pt x="13789" y="49959"/>
                    <a:pt x="24980" y="38769"/>
                    <a:pt x="24980" y="24980"/>
                  </a:cubicBezTo>
                  <a:cubicBezTo>
                    <a:pt x="24980" y="11191"/>
                    <a:pt x="13789" y="0"/>
                    <a:pt x="1" y="0"/>
                  </a:cubicBez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8" name="Google Shape;1038;p31"/>
          <p:cNvCxnSpPr/>
          <p:nvPr/>
        </p:nvCxnSpPr>
        <p:spPr>
          <a:xfrm rot="10800000">
            <a:off x="3154800" y="1529675"/>
            <a:ext cx="1262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31"/>
          <p:cNvCxnSpPr/>
          <p:nvPr/>
        </p:nvCxnSpPr>
        <p:spPr>
          <a:xfrm rot="10800000">
            <a:off x="2351725" y="2817160"/>
            <a:ext cx="856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0" name="Google Shape;1040;p31"/>
          <p:cNvCxnSpPr/>
          <p:nvPr/>
        </p:nvCxnSpPr>
        <p:spPr>
          <a:xfrm rot="10800000">
            <a:off x="5876425" y="2808750"/>
            <a:ext cx="85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1" name="Google Shape;1041;p31"/>
          <p:cNvCxnSpPr/>
          <p:nvPr/>
        </p:nvCxnSpPr>
        <p:spPr>
          <a:xfrm rot="10800000">
            <a:off x="4811900" y="4072575"/>
            <a:ext cx="151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D923046-040E-4F33-8E6A-34A260A264F0}"/>
              </a:ext>
            </a:extLst>
          </p:cNvPr>
          <p:cNvSpPr/>
          <p:nvPr/>
        </p:nvSpPr>
        <p:spPr>
          <a:xfrm>
            <a:off x="865453" y="1879253"/>
            <a:ext cx="18864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-Get connected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-Make every day meaningful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-Learn from experience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-Remain hopeful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-Take care of yourself</a:t>
            </a:r>
          </a:p>
          <a:p>
            <a:r>
              <a:rPr lang="en-US" dirty="0">
                <a:solidFill>
                  <a:schemeClr val="tx1"/>
                </a:solidFill>
              </a:rPr>
              <a:t>-Be proactive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E77C-0515-4C77-87C8-8DE8444F80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Strengthening Strategies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0D04B8-38F5-4DF6-803A-6B3707D13D3E}"/>
              </a:ext>
            </a:extLst>
          </p:cNvPr>
          <p:cNvSpPr/>
          <p:nvPr/>
        </p:nvSpPr>
        <p:spPr>
          <a:xfrm>
            <a:off x="3022333" y="1065675"/>
            <a:ext cx="46506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Avoid letting negative thoughts take over</a:t>
            </a:r>
          </a:p>
          <a:p>
            <a:r>
              <a:rPr lang="en-US" dirty="0">
                <a:solidFill>
                  <a:schemeClr val="tx1"/>
                </a:solidFill>
              </a:rPr>
              <a:t>Pay attention to your “self-talk” </a:t>
            </a:r>
          </a:p>
          <a:p>
            <a:r>
              <a:rPr lang="en-US" dirty="0">
                <a:solidFill>
                  <a:schemeClr val="tx1"/>
                </a:solidFill>
              </a:rPr>
              <a:t>Use a gratitude journal</a:t>
            </a:r>
          </a:p>
          <a:p>
            <a:r>
              <a:rPr lang="en-US" dirty="0">
                <a:solidFill>
                  <a:schemeClr val="tx1"/>
                </a:solidFill>
              </a:rPr>
              <a:t>Remember and pursue your passions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(hobbies, family, friends, volunteering)</a:t>
            </a:r>
          </a:p>
          <a:p>
            <a:r>
              <a:rPr lang="en-US" dirty="0">
                <a:solidFill>
                  <a:schemeClr val="tx1"/>
                </a:solidFill>
              </a:rPr>
              <a:t>Review and embrace your past successes</a:t>
            </a:r>
          </a:p>
          <a:p>
            <a:r>
              <a:rPr lang="en-US" dirty="0">
                <a:solidFill>
                  <a:schemeClr val="tx1"/>
                </a:solidFill>
              </a:rPr>
              <a:t>Learn from your mistakes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2DE16-F64F-4E06-AB11-C0A42764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423" y="2858940"/>
            <a:ext cx="6429676" cy="22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5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>
            <a:spLocks noGrp="1"/>
          </p:cNvSpPr>
          <p:nvPr>
            <p:ph type="ctrTitle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Reframing: changing how you think about challenges</a:t>
            </a:r>
            <a:endParaRPr dirty="0"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1"/>
          </p:nvPr>
        </p:nvSpPr>
        <p:spPr>
          <a:xfrm>
            <a:off x="4083900" y="1480475"/>
            <a:ext cx="29406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>
                <a:solidFill>
                  <a:schemeClr val="tx1"/>
                </a:solidFill>
              </a:rPr>
              <a:t>-Change how you interpret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respond to events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-Find humor where you can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-Avoid dwelling on “worst case” scenarios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-Believe there are solutions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-Reframing can increase your sense of control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enables you to envision solutions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p20"/>
          <p:cNvSpPr txBox="1">
            <a:spLocks noGrp="1"/>
          </p:cNvSpPr>
          <p:nvPr>
            <p:ph type="ctrTitle" idx="3"/>
          </p:nvPr>
        </p:nvSpPr>
        <p:spPr>
          <a:xfrm>
            <a:off x="4083901" y="920175"/>
            <a:ext cx="2238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endParaRPr dirty="0"/>
          </a:p>
        </p:txBody>
      </p:sp>
      <p:sp>
        <p:nvSpPr>
          <p:cNvPr id="348" name="Google Shape;348;p20"/>
          <p:cNvSpPr txBox="1">
            <a:spLocks noGrp="1"/>
          </p:cNvSpPr>
          <p:nvPr>
            <p:ph type="ctrTitle" idx="4"/>
          </p:nvPr>
        </p:nvSpPr>
        <p:spPr>
          <a:xfrm>
            <a:off x="4083901" y="2507987"/>
            <a:ext cx="2238000" cy="1433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</a:t>
            </a:r>
            <a:endParaRPr dirty="0"/>
          </a:p>
        </p:txBody>
      </p:sp>
      <p:sp>
        <p:nvSpPr>
          <p:cNvPr id="351" name="Google Shape;351;p20"/>
          <p:cNvSpPr/>
          <p:nvPr/>
        </p:nvSpPr>
        <p:spPr>
          <a:xfrm>
            <a:off x="3244175" y="1346672"/>
            <a:ext cx="542400" cy="49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20"/>
          <p:cNvGrpSpPr/>
          <p:nvPr/>
        </p:nvGrpSpPr>
        <p:grpSpPr>
          <a:xfrm>
            <a:off x="3321540" y="1426956"/>
            <a:ext cx="387648" cy="330237"/>
            <a:chOff x="1025175" y="564300"/>
            <a:chExt cx="5384000" cy="4586625"/>
          </a:xfrm>
        </p:grpSpPr>
        <p:sp>
          <p:nvSpPr>
            <p:cNvPr id="353" name="Google Shape;353;p20"/>
            <p:cNvSpPr/>
            <p:nvPr/>
          </p:nvSpPr>
          <p:spPr>
            <a:xfrm>
              <a:off x="3341250" y="2704925"/>
              <a:ext cx="305775" cy="305775"/>
            </a:xfrm>
            <a:custGeom>
              <a:avLst/>
              <a:gdLst/>
              <a:ahLst/>
              <a:cxnLst/>
              <a:rect l="l" t="t" r="r" b="b"/>
              <a:pathLst>
                <a:path w="12231" h="12231" extrusionOk="0">
                  <a:moveTo>
                    <a:pt x="6103" y="0"/>
                  </a:moveTo>
                  <a:cubicBezTo>
                    <a:pt x="2746" y="0"/>
                    <a:pt x="1" y="2721"/>
                    <a:pt x="1" y="6103"/>
                  </a:cubicBezTo>
                  <a:cubicBezTo>
                    <a:pt x="1" y="9485"/>
                    <a:pt x="2746" y="12230"/>
                    <a:pt x="6103" y="12230"/>
                  </a:cubicBezTo>
                  <a:cubicBezTo>
                    <a:pt x="9486" y="12230"/>
                    <a:pt x="12231" y="9485"/>
                    <a:pt x="12231" y="6103"/>
                  </a:cubicBezTo>
                  <a:cubicBezTo>
                    <a:pt x="12231" y="2721"/>
                    <a:pt x="9486" y="0"/>
                    <a:pt x="6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025175" y="564300"/>
              <a:ext cx="4491250" cy="4586625"/>
            </a:xfrm>
            <a:custGeom>
              <a:avLst/>
              <a:gdLst/>
              <a:ahLst/>
              <a:cxnLst/>
              <a:rect l="l" t="t" r="r" b="b"/>
              <a:pathLst>
                <a:path w="179650" h="183465" extrusionOk="0">
                  <a:moveTo>
                    <a:pt x="98766" y="1"/>
                  </a:moveTo>
                  <a:cubicBezTo>
                    <a:pt x="89105" y="1"/>
                    <a:pt x="79194" y="1559"/>
                    <a:pt x="69311" y="4893"/>
                  </a:cubicBezTo>
                  <a:cubicBezTo>
                    <a:pt x="36690" y="15873"/>
                    <a:pt x="11961" y="45137"/>
                    <a:pt x="7451" y="79253"/>
                  </a:cubicBezTo>
                  <a:cubicBezTo>
                    <a:pt x="1" y="135378"/>
                    <a:pt x="44067" y="183464"/>
                    <a:pt x="98746" y="183464"/>
                  </a:cubicBezTo>
                  <a:cubicBezTo>
                    <a:pt x="132912" y="183464"/>
                    <a:pt x="163964" y="163955"/>
                    <a:pt x="179650" y="134545"/>
                  </a:cubicBezTo>
                  <a:lnTo>
                    <a:pt x="164577" y="134545"/>
                  </a:lnTo>
                  <a:cubicBezTo>
                    <a:pt x="162249" y="134545"/>
                    <a:pt x="160141" y="133221"/>
                    <a:pt x="159112" y="131163"/>
                  </a:cubicBezTo>
                  <a:lnTo>
                    <a:pt x="156538" y="126016"/>
                  </a:lnTo>
                  <a:cubicBezTo>
                    <a:pt x="144778" y="145733"/>
                    <a:pt x="123293" y="159001"/>
                    <a:pt x="98725" y="159001"/>
                  </a:cubicBezTo>
                  <a:cubicBezTo>
                    <a:pt x="94160" y="159001"/>
                    <a:pt x="89488" y="158543"/>
                    <a:pt x="84752" y="157583"/>
                  </a:cubicBezTo>
                  <a:cubicBezTo>
                    <a:pt x="59165" y="152363"/>
                    <a:pt x="38381" y="131775"/>
                    <a:pt x="33014" y="106237"/>
                  </a:cubicBezTo>
                  <a:cubicBezTo>
                    <a:pt x="23897" y="62832"/>
                    <a:pt x="56935" y="24451"/>
                    <a:pt x="98746" y="24451"/>
                  </a:cubicBezTo>
                  <a:cubicBezTo>
                    <a:pt x="123304" y="24451"/>
                    <a:pt x="144774" y="37735"/>
                    <a:pt x="156538" y="57465"/>
                  </a:cubicBezTo>
                  <a:lnTo>
                    <a:pt x="159112" y="52293"/>
                  </a:lnTo>
                  <a:cubicBezTo>
                    <a:pt x="160141" y="50235"/>
                    <a:pt x="162249" y="48911"/>
                    <a:pt x="164577" y="48911"/>
                  </a:cubicBezTo>
                  <a:lnTo>
                    <a:pt x="179650" y="48911"/>
                  </a:lnTo>
                  <a:cubicBezTo>
                    <a:pt x="163964" y="19489"/>
                    <a:pt x="132924" y="1"/>
                    <a:pt x="98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618250" y="2093000"/>
              <a:ext cx="1624950" cy="1529175"/>
            </a:xfrm>
            <a:custGeom>
              <a:avLst/>
              <a:gdLst/>
              <a:ahLst/>
              <a:cxnLst/>
              <a:rect l="l" t="t" r="r" b="b"/>
              <a:pathLst>
                <a:path w="64998" h="61167" extrusionOk="0">
                  <a:moveTo>
                    <a:pt x="35002" y="0"/>
                  </a:moveTo>
                  <a:cubicBezTo>
                    <a:pt x="31970" y="0"/>
                    <a:pt x="28836" y="443"/>
                    <a:pt x="25661" y="1390"/>
                  </a:cubicBezTo>
                  <a:cubicBezTo>
                    <a:pt x="16029" y="4282"/>
                    <a:pt x="8284" y="12296"/>
                    <a:pt x="5637" y="22002"/>
                  </a:cubicBezTo>
                  <a:cubicBezTo>
                    <a:pt x="0" y="42516"/>
                    <a:pt x="15367" y="61167"/>
                    <a:pt x="35023" y="61167"/>
                  </a:cubicBezTo>
                  <a:cubicBezTo>
                    <a:pt x="49802" y="61167"/>
                    <a:pt x="62155" y="50628"/>
                    <a:pt x="64998" y="36707"/>
                  </a:cubicBezTo>
                  <a:lnTo>
                    <a:pt x="52253" y="36707"/>
                  </a:lnTo>
                  <a:cubicBezTo>
                    <a:pt x="49704" y="43790"/>
                    <a:pt x="42989" y="48937"/>
                    <a:pt x="35023" y="48937"/>
                  </a:cubicBezTo>
                  <a:cubicBezTo>
                    <a:pt x="24901" y="48937"/>
                    <a:pt x="16691" y="40702"/>
                    <a:pt x="16691" y="30580"/>
                  </a:cubicBezTo>
                  <a:cubicBezTo>
                    <a:pt x="16691" y="20458"/>
                    <a:pt x="24901" y="12223"/>
                    <a:pt x="35023" y="12223"/>
                  </a:cubicBezTo>
                  <a:cubicBezTo>
                    <a:pt x="42989" y="12223"/>
                    <a:pt x="49704" y="17370"/>
                    <a:pt x="52253" y="24477"/>
                  </a:cubicBezTo>
                  <a:lnTo>
                    <a:pt x="64998" y="24477"/>
                  </a:lnTo>
                  <a:cubicBezTo>
                    <a:pt x="62150" y="10526"/>
                    <a:pt x="49785" y="0"/>
                    <a:pt x="35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962025" y="1481575"/>
              <a:ext cx="2805675" cy="2752100"/>
            </a:xfrm>
            <a:custGeom>
              <a:avLst/>
              <a:gdLst/>
              <a:ahLst/>
              <a:cxnLst/>
              <a:rect l="l" t="t" r="r" b="b"/>
              <a:pathLst>
                <a:path w="112227" h="110084" extrusionOk="0">
                  <a:moveTo>
                    <a:pt x="61272" y="1"/>
                  </a:moveTo>
                  <a:cubicBezTo>
                    <a:pt x="58212" y="1"/>
                    <a:pt x="55093" y="252"/>
                    <a:pt x="51935" y="775"/>
                  </a:cubicBezTo>
                  <a:cubicBezTo>
                    <a:pt x="30122" y="4377"/>
                    <a:pt x="12059" y="21484"/>
                    <a:pt x="7500" y="43126"/>
                  </a:cubicBezTo>
                  <a:cubicBezTo>
                    <a:pt x="1" y="78663"/>
                    <a:pt x="27034" y="110084"/>
                    <a:pt x="61272" y="110084"/>
                  </a:cubicBezTo>
                  <a:cubicBezTo>
                    <a:pt x="84335" y="110084"/>
                    <a:pt x="104040" y="95795"/>
                    <a:pt x="112226" y="75649"/>
                  </a:cubicBezTo>
                  <a:lnTo>
                    <a:pt x="104972" y="61164"/>
                  </a:lnTo>
                  <a:lnTo>
                    <a:pt x="103256" y="61164"/>
                  </a:lnTo>
                  <a:cubicBezTo>
                    <a:pt x="100263" y="81814"/>
                    <a:pt x="82779" y="97847"/>
                    <a:pt x="61292" y="97847"/>
                  </a:cubicBezTo>
                  <a:cubicBezTo>
                    <a:pt x="58322" y="97847"/>
                    <a:pt x="55275" y="97541"/>
                    <a:pt x="52180" y="96898"/>
                  </a:cubicBezTo>
                  <a:cubicBezTo>
                    <a:pt x="36396" y="93638"/>
                    <a:pt x="23382" y="81065"/>
                    <a:pt x="19681" y="65380"/>
                  </a:cubicBezTo>
                  <a:cubicBezTo>
                    <a:pt x="13064" y="37317"/>
                    <a:pt x="34288" y="12220"/>
                    <a:pt x="61272" y="12220"/>
                  </a:cubicBezTo>
                  <a:cubicBezTo>
                    <a:pt x="82767" y="12220"/>
                    <a:pt x="100266" y="28249"/>
                    <a:pt x="103256" y="48934"/>
                  </a:cubicBezTo>
                  <a:lnTo>
                    <a:pt x="104972" y="48934"/>
                  </a:lnTo>
                  <a:lnTo>
                    <a:pt x="112226" y="34425"/>
                  </a:lnTo>
                  <a:cubicBezTo>
                    <a:pt x="104047" y="14281"/>
                    <a:pt x="84330" y="1"/>
                    <a:pt x="61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4928200" y="2092825"/>
              <a:ext cx="1156225" cy="612125"/>
            </a:xfrm>
            <a:custGeom>
              <a:avLst/>
              <a:gdLst/>
              <a:ahLst/>
              <a:cxnLst/>
              <a:rect l="l" t="t" r="r" b="b"/>
              <a:pathLst>
                <a:path w="46249" h="24485" extrusionOk="0">
                  <a:moveTo>
                    <a:pt x="16005" y="0"/>
                  </a:moveTo>
                  <a:cubicBezTo>
                    <a:pt x="13701" y="0"/>
                    <a:pt x="11569" y="1324"/>
                    <a:pt x="10515" y="3407"/>
                  </a:cubicBezTo>
                  <a:lnTo>
                    <a:pt x="1" y="24484"/>
                  </a:lnTo>
                  <a:lnTo>
                    <a:pt x="37082" y="24484"/>
                  </a:lnTo>
                  <a:lnTo>
                    <a:pt x="43626" y="11397"/>
                  </a:lnTo>
                  <a:cubicBezTo>
                    <a:pt x="46249" y="6176"/>
                    <a:pt x="42425" y="0"/>
                    <a:pt x="36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4928200" y="3010675"/>
              <a:ext cx="1180725" cy="611500"/>
            </a:xfrm>
            <a:custGeom>
              <a:avLst/>
              <a:gdLst/>
              <a:ahLst/>
              <a:cxnLst/>
              <a:rect l="l" t="t" r="r" b="b"/>
              <a:pathLst>
                <a:path w="47229" h="24460" extrusionOk="0">
                  <a:moveTo>
                    <a:pt x="1" y="0"/>
                  </a:moveTo>
                  <a:lnTo>
                    <a:pt x="10539" y="21053"/>
                  </a:lnTo>
                  <a:cubicBezTo>
                    <a:pt x="11569" y="23136"/>
                    <a:pt x="13701" y="24460"/>
                    <a:pt x="16005" y="24460"/>
                  </a:cubicBezTo>
                  <a:lnTo>
                    <a:pt x="40685" y="24460"/>
                  </a:lnTo>
                  <a:cubicBezTo>
                    <a:pt x="44655" y="24460"/>
                    <a:pt x="47229" y="20269"/>
                    <a:pt x="45464" y="16740"/>
                  </a:cubicBezTo>
                  <a:lnTo>
                    <a:pt x="37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121775" y="2704925"/>
              <a:ext cx="287400" cy="305775"/>
            </a:xfrm>
            <a:custGeom>
              <a:avLst/>
              <a:gdLst/>
              <a:ahLst/>
              <a:cxnLst/>
              <a:rect l="l" t="t" r="r" b="b"/>
              <a:pathLst>
                <a:path w="11496" h="12231" extrusionOk="0">
                  <a:moveTo>
                    <a:pt x="3040" y="0"/>
                  </a:moveTo>
                  <a:lnTo>
                    <a:pt x="1" y="6103"/>
                  </a:lnTo>
                  <a:lnTo>
                    <a:pt x="3040" y="12230"/>
                  </a:lnTo>
                  <a:lnTo>
                    <a:pt x="5368" y="12230"/>
                  </a:lnTo>
                  <a:cubicBezTo>
                    <a:pt x="8799" y="12230"/>
                    <a:pt x="11495" y="9534"/>
                    <a:pt x="11495" y="6103"/>
                  </a:cubicBezTo>
                  <a:cubicBezTo>
                    <a:pt x="11495" y="2672"/>
                    <a:pt x="8799" y="0"/>
                    <a:pt x="5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0"/>
          <p:cNvSpPr/>
          <p:nvPr/>
        </p:nvSpPr>
        <p:spPr>
          <a:xfrm>
            <a:off x="3244175" y="2431671"/>
            <a:ext cx="542400" cy="49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20"/>
          <p:cNvGrpSpPr/>
          <p:nvPr/>
        </p:nvGrpSpPr>
        <p:grpSpPr>
          <a:xfrm>
            <a:off x="3335776" y="2497467"/>
            <a:ext cx="359188" cy="359205"/>
            <a:chOff x="1190625" y="248275"/>
            <a:chExt cx="5228350" cy="5228600"/>
          </a:xfrm>
        </p:grpSpPr>
        <p:sp>
          <p:nvSpPr>
            <p:cNvPr id="362" name="Google Shape;362;p20"/>
            <p:cNvSpPr/>
            <p:nvPr/>
          </p:nvSpPr>
          <p:spPr>
            <a:xfrm>
              <a:off x="5796425" y="1780325"/>
              <a:ext cx="622550" cy="306375"/>
            </a:xfrm>
            <a:custGeom>
              <a:avLst/>
              <a:gdLst/>
              <a:ahLst/>
              <a:cxnLst/>
              <a:rect l="l" t="t" r="r" b="b"/>
              <a:pathLst>
                <a:path w="24902" h="12255" extrusionOk="0">
                  <a:moveTo>
                    <a:pt x="6520" y="1"/>
                  </a:moveTo>
                  <a:cubicBezTo>
                    <a:pt x="3138" y="1"/>
                    <a:pt x="0" y="2721"/>
                    <a:pt x="0" y="6128"/>
                  </a:cubicBezTo>
                  <a:cubicBezTo>
                    <a:pt x="0" y="9510"/>
                    <a:pt x="3138" y="12255"/>
                    <a:pt x="6520" y="12255"/>
                  </a:cubicBezTo>
                  <a:lnTo>
                    <a:pt x="18774" y="12255"/>
                  </a:lnTo>
                  <a:cubicBezTo>
                    <a:pt x="22156" y="12255"/>
                    <a:pt x="24901" y="9510"/>
                    <a:pt x="24901" y="6128"/>
                  </a:cubicBezTo>
                  <a:cubicBezTo>
                    <a:pt x="24901" y="2721"/>
                    <a:pt x="22156" y="1"/>
                    <a:pt x="18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1190625" y="1780325"/>
              <a:ext cx="623150" cy="306375"/>
            </a:xfrm>
            <a:custGeom>
              <a:avLst/>
              <a:gdLst/>
              <a:ahLst/>
              <a:cxnLst/>
              <a:rect l="l" t="t" r="r" b="b"/>
              <a:pathLst>
                <a:path w="24926" h="12255" extrusionOk="0">
                  <a:moveTo>
                    <a:pt x="6127" y="1"/>
                  </a:moveTo>
                  <a:cubicBezTo>
                    <a:pt x="2745" y="1"/>
                    <a:pt x="0" y="2721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lnTo>
                    <a:pt x="18382" y="12255"/>
                  </a:lnTo>
                  <a:cubicBezTo>
                    <a:pt x="21764" y="12255"/>
                    <a:pt x="24925" y="9510"/>
                    <a:pt x="24925" y="6128"/>
                  </a:cubicBezTo>
                  <a:cubicBezTo>
                    <a:pt x="24925" y="2721"/>
                    <a:pt x="21764" y="1"/>
                    <a:pt x="18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231675" y="2852275"/>
              <a:ext cx="890900" cy="612625"/>
            </a:xfrm>
            <a:custGeom>
              <a:avLst/>
              <a:gdLst/>
              <a:ahLst/>
              <a:cxnLst/>
              <a:rect l="l" t="t" r="r" b="b"/>
              <a:pathLst>
                <a:path w="35636" h="24505" extrusionOk="0">
                  <a:moveTo>
                    <a:pt x="28632" y="1"/>
                  </a:moveTo>
                  <a:cubicBezTo>
                    <a:pt x="27596" y="1"/>
                    <a:pt x="26546" y="266"/>
                    <a:pt x="25587" y="822"/>
                  </a:cubicBezTo>
                  <a:lnTo>
                    <a:pt x="3946" y="13076"/>
                  </a:lnTo>
                  <a:cubicBezTo>
                    <a:pt x="1005" y="14767"/>
                    <a:pt x="0" y="18517"/>
                    <a:pt x="1691" y="21458"/>
                  </a:cubicBezTo>
                  <a:cubicBezTo>
                    <a:pt x="2839" y="23425"/>
                    <a:pt x="4897" y="24504"/>
                    <a:pt x="7006" y="24504"/>
                  </a:cubicBezTo>
                  <a:cubicBezTo>
                    <a:pt x="8051" y="24504"/>
                    <a:pt x="9108" y="24240"/>
                    <a:pt x="10073" y="23688"/>
                  </a:cubicBezTo>
                  <a:lnTo>
                    <a:pt x="31714" y="11434"/>
                  </a:lnTo>
                  <a:cubicBezTo>
                    <a:pt x="34631" y="9743"/>
                    <a:pt x="35636" y="5993"/>
                    <a:pt x="33945" y="3077"/>
                  </a:cubicBezTo>
                  <a:cubicBezTo>
                    <a:pt x="32810" y="1103"/>
                    <a:pt x="30748" y="1"/>
                    <a:pt x="28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5487000" y="401400"/>
              <a:ext cx="890925" cy="612625"/>
            </a:xfrm>
            <a:custGeom>
              <a:avLst/>
              <a:gdLst/>
              <a:ahLst/>
              <a:cxnLst/>
              <a:rect l="l" t="t" r="r" b="b"/>
              <a:pathLst>
                <a:path w="35637" h="24505" extrusionOk="0">
                  <a:moveTo>
                    <a:pt x="28622" y="1"/>
                  </a:moveTo>
                  <a:cubicBezTo>
                    <a:pt x="27585" y="1"/>
                    <a:pt x="26539" y="265"/>
                    <a:pt x="25588" y="822"/>
                  </a:cubicBezTo>
                  <a:lnTo>
                    <a:pt x="3946" y="13076"/>
                  </a:lnTo>
                  <a:cubicBezTo>
                    <a:pt x="1005" y="14767"/>
                    <a:pt x="1" y="18517"/>
                    <a:pt x="1692" y="21458"/>
                  </a:cubicBezTo>
                  <a:cubicBezTo>
                    <a:pt x="2839" y="23425"/>
                    <a:pt x="4897" y="24504"/>
                    <a:pt x="7007" y="24504"/>
                  </a:cubicBezTo>
                  <a:cubicBezTo>
                    <a:pt x="8051" y="24504"/>
                    <a:pt x="9108" y="24240"/>
                    <a:pt x="10074" y="23688"/>
                  </a:cubicBezTo>
                  <a:lnTo>
                    <a:pt x="31715" y="11434"/>
                  </a:lnTo>
                  <a:cubicBezTo>
                    <a:pt x="34631" y="9743"/>
                    <a:pt x="35636" y="5993"/>
                    <a:pt x="33945" y="3076"/>
                  </a:cubicBezTo>
                  <a:cubicBezTo>
                    <a:pt x="32810" y="1103"/>
                    <a:pt x="30737" y="1"/>
                    <a:pt x="28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1231675" y="401400"/>
              <a:ext cx="890900" cy="612625"/>
            </a:xfrm>
            <a:custGeom>
              <a:avLst/>
              <a:gdLst/>
              <a:ahLst/>
              <a:cxnLst/>
              <a:rect l="l" t="t" r="r" b="b"/>
              <a:pathLst>
                <a:path w="35636" h="24505" extrusionOk="0">
                  <a:moveTo>
                    <a:pt x="7011" y="1"/>
                  </a:moveTo>
                  <a:cubicBezTo>
                    <a:pt x="4888" y="1"/>
                    <a:pt x="2826" y="1103"/>
                    <a:pt x="1691" y="3076"/>
                  </a:cubicBezTo>
                  <a:cubicBezTo>
                    <a:pt x="0" y="5993"/>
                    <a:pt x="1005" y="9743"/>
                    <a:pt x="3946" y="11434"/>
                  </a:cubicBezTo>
                  <a:lnTo>
                    <a:pt x="25587" y="23688"/>
                  </a:lnTo>
                  <a:cubicBezTo>
                    <a:pt x="26545" y="24240"/>
                    <a:pt x="27596" y="24504"/>
                    <a:pt x="28637" y="24504"/>
                  </a:cubicBezTo>
                  <a:cubicBezTo>
                    <a:pt x="30739" y="24504"/>
                    <a:pt x="32797" y="23425"/>
                    <a:pt x="33945" y="21458"/>
                  </a:cubicBezTo>
                  <a:cubicBezTo>
                    <a:pt x="35636" y="18517"/>
                    <a:pt x="34631" y="14767"/>
                    <a:pt x="31714" y="13076"/>
                  </a:cubicBezTo>
                  <a:lnTo>
                    <a:pt x="10073" y="822"/>
                  </a:lnTo>
                  <a:cubicBezTo>
                    <a:pt x="9106" y="265"/>
                    <a:pt x="8051" y="1"/>
                    <a:pt x="7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5487000" y="2852275"/>
              <a:ext cx="890925" cy="612625"/>
            </a:xfrm>
            <a:custGeom>
              <a:avLst/>
              <a:gdLst/>
              <a:ahLst/>
              <a:cxnLst/>
              <a:rect l="l" t="t" r="r" b="b"/>
              <a:pathLst>
                <a:path w="35637" h="24505" extrusionOk="0">
                  <a:moveTo>
                    <a:pt x="7011" y="1"/>
                  </a:moveTo>
                  <a:cubicBezTo>
                    <a:pt x="4889" y="1"/>
                    <a:pt x="2827" y="1103"/>
                    <a:pt x="1692" y="3077"/>
                  </a:cubicBezTo>
                  <a:cubicBezTo>
                    <a:pt x="1" y="5993"/>
                    <a:pt x="1005" y="9743"/>
                    <a:pt x="3946" y="11434"/>
                  </a:cubicBezTo>
                  <a:lnTo>
                    <a:pt x="25588" y="23688"/>
                  </a:lnTo>
                  <a:cubicBezTo>
                    <a:pt x="26545" y="24240"/>
                    <a:pt x="27597" y="24504"/>
                    <a:pt x="28637" y="24504"/>
                  </a:cubicBezTo>
                  <a:cubicBezTo>
                    <a:pt x="30740" y="24504"/>
                    <a:pt x="32798" y="23425"/>
                    <a:pt x="33945" y="21458"/>
                  </a:cubicBezTo>
                  <a:cubicBezTo>
                    <a:pt x="35636" y="18517"/>
                    <a:pt x="34631" y="14767"/>
                    <a:pt x="31715" y="13076"/>
                  </a:cubicBezTo>
                  <a:lnTo>
                    <a:pt x="10074" y="822"/>
                  </a:lnTo>
                  <a:cubicBezTo>
                    <a:pt x="9106" y="266"/>
                    <a:pt x="8052" y="1"/>
                    <a:pt x="7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2063125" y="248275"/>
              <a:ext cx="3426975" cy="3370225"/>
            </a:xfrm>
            <a:custGeom>
              <a:avLst/>
              <a:gdLst/>
              <a:ahLst/>
              <a:cxnLst/>
              <a:rect l="l" t="t" r="r" b="b"/>
              <a:pathLst>
                <a:path w="137079" h="134809" extrusionOk="0">
                  <a:moveTo>
                    <a:pt x="69679" y="24519"/>
                  </a:moveTo>
                  <a:cubicBezTo>
                    <a:pt x="73061" y="24519"/>
                    <a:pt x="75806" y="27240"/>
                    <a:pt x="75806" y="30647"/>
                  </a:cubicBezTo>
                  <a:lnTo>
                    <a:pt x="75806" y="39715"/>
                  </a:lnTo>
                  <a:cubicBezTo>
                    <a:pt x="82889" y="42264"/>
                    <a:pt x="87987" y="48979"/>
                    <a:pt x="87987" y="56945"/>
                  </a:cubicBezTo>
                  <a:cubicBezTo>
                    <a:pt x="87987" y="60327"/>
                    <a:pt x="85242" y="63072"/>
                    <a:pt x="81860" y="63072"/>
                  </a:cubicBezTo>
                  <a:cubicBezTo>
                    <a:pt x="78478" y="63072"/>
                    <a:pt x="75733" y="60327"/>
                    <a:pt x="75733" y="56945"/>
                  </a:cubicBezTo>
                  <a:cubicBezTo>
                    <a:pt x="75733" y="53562"/>
                    <a:pt x="72988" y="50817"/>
                    <a:pt x="69605" y="50817"/>
                  </a:cubicBezTo>
                  <a:cubicBezTo>
                    <a:pt x="66223" y="50817"/>
                    <a:pt x="63478" y="53562"/>
                    <a:pt x="63478" y="56945"/>
                  </a:cubicBezTo>
                  <a:cubicBezTo>
                    <a:pt x="63478" y="60327"/>
                    <a:pt x="66223" y="63072"/>
                    <a:pt x="69605" y="63072"/>
                  </a:cubicBezTo>
                  <a:cubicBezTo>
                    <a:pt x="79752" y="63072"/>
                    <a:pt x="87987" y="71307"/>
                    <a:pt x="87987" y="81453"/>
                  </a:cubicBezTo>
                  <a:cubicBezTo>
                    <a:pt x="87987" y="89394"/>
                    <a:pt x="82889" y="96134"/>
                    <a:pt x="75806" y="98683"/>
                  </a:cubicBezTo>
                  <a:lnTo>
                    <a:pt x="75806" y="104173"/>
                  </a:lnTo>
                  <a:cubicBezTo>
                    <a:pt x="75806" y="107555"/>
                    <a:pt x="73061" y="110300"/>
                    <a:pt x="69679" y="110300"/>
                  </a:cubicBezTo>
                  <a:cubicBezTo>
                    <a:pt x="66297" y="110300"/>
                    <a:pt x="63552" y="107555"/>
                    <a:pt x="63552" y="104173"/>
                  </a:cubicBezTo>
                  <a:lnTo>
                    <a:pt x="63552" y="98732"/>
                  </a:lnTo>
                  <a:cubicBezTo>
                    <a:pt x="56395" y="96208"/>
                    <a:pt x="51224" y="89443"/>
                    <a:pt x="51224" y="81453"/>
                  </a:cubicBezTo>
                  <a:cubicBezTo>
                    <a:pt x="51224" y="78071"/>
                    <a:pt x="53969" y="75326"/>
                    <a:pt x="57351" y="75326"/>
                  </a:cubicBezTo>
                  <a:cubicBezTo>
                    <a:pt x="60733" y="75326"/>
                    <a:pt x="63478" y="78071"/>
                    <a:pt x="63478" y="81453"/>
                  </a:cubicBezTo>
                  <a:cubicBezTo>
                    <a:pt x="63478" y="84836"/>
                    <a:pt x="66223" y="87580"/>
                    <a:pt x="69605" y="87580"/>
                  </a:cubicBezTo>
                  <a:cubicBezTo>
                    <a:pt x="72988" y="87580"/>
                    <a:pt x="75733" y="84836"/>
                    <a:pt x="75733" y="81453"/>
                  </a:cubicBezTo>
                  <a:cubicBezTo>
                    <a:pt x="75733" y="78071"/>
                    <a:pt x="72988" y="75326"/>
                    <a:pt x="69605" y="75326"/>
                  </a:cubicBezTo>
                  <a:cubicBezTo>
                    <a:pt x="59459" y="75326"/>
                    <a:pt x="51224" y="67067"/>
                    <a:pt x="51224" y="56945"/>
                  </a:cubicBezTo>
                  <a:cubicBezTo>
                    <a:pt x="51224" y="48930"/>
                    <a:pt x="56395" y="42190"/>
                    <a:pt x="63552" y="39666"/>
                  </a:cubicBezTo>
                  <a:lnTo>
                    <a:pt x="63552" y="30647"/>
                  </a:lnTo>
                  <a:cubicBezTo>
                    <a:pt x="63552" y="27240"/>
                    <a:pt x="66297" y="24519"/>
                    <a:pt x="69679" y="24519"/>
                  </a:cubicBezTo>
                  <a:close/>
                  <a:moveTo>
                    <a:pt x="69624" y="0"/>
                  </a:moveTo>
                  <a:cubicBezTo>
                    <a:pt x="64911" y="0"/>
                    <a:pt x="60099" y="487"/>
                    <a:pt x="55243" y="1506"/>
                  </a:cubicBezTo>
                  <a:cubicBezTo>
                    <a:pt x="29019" y="6971"/>
                    <a:pt x="8186" y="28416"/>
                    <a:pt x="3407" y="54886"/>
                  </a:cubicBezTo>
                  <a:cubicBezTo>
                    <a:pt x="0" y="73635"/>
                    <a:pt x="4265" y="92286"/>
                    <a:pt x="15392" y="107359"/>
                  </a:cubicBezTo>
                  <a:cubicBezTo>
                    <a:pt x="21568" y="115766"/>
                    <a:pt x="34435" y="125912"/>
                    <a:pt x="38038" y="134809"/>
                  </a:cubicBezTo>
                  <a:lnTo>
                    <a:pt x="101589" y="134809"/>
                  </a:lnTo>
                  <a:cubicBezTo>
                    <a:pt x="105658" y="125643"/>
                    <a:pt x="117937" y="115717"/>
                    <a:pt x="124358" y="106771"/>
                  </a:cubicBezTo>
                  <a:cubicBezTo>
                    <a:pt x="132666" y="95252"/>
                    <a:pt x="137078" y="81649"/>
                    <a:pt x="137078" y="67410"/>
                  </a:cubicBezTo>
                  <a:cubicBezTo>
                    <a:pt x="137078" y="29490"/>
                    <a:pt x="106306" y="0"/>
                    <a:pt x="69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2732825" y="3924850"/>
              <a:ext cx="2144550" cy="622550"/>
            </a:xfrm>
            <a:custGeom>
              <a:avLst/>
              <a:gdLst/>
              <a:ahLst/>
              <a:cxnLst/>
              <a:rect l="l" t="t" r="r" b="b"/>
              <a:pathLst>
                <a:path w="85782" h="24902" extrusionOk="0">
                  <a:moveTo>
                    <a:pt x="6128" y="0"/>
                  </a:moveTo>
                  <a:cubicBezTo>
                    <a:pt x="2746" y="0"/>
                    <a:pt x="1" y="2721"/>
                    <a:pt x="1" y="6127"/>
                  </a:cubicBezTo>
                  <a:cubicBezTo>
                    <a:pt x="1" y="9510"/>
                    <a:pt x="2746" y="12255"/>
                    <a:pt x="6128" y="12255"/>
                  </a:cubicBezTo>
                  <a:lnTo>
                    <a:pt x="12255" y="12255"/>
                  </a:lnTo>
                  <a:lnTo>
                    <a:pt x="12255" y="24901"/>
                  </a:lnTo>
                  <a:lnTo>
                    <a:pt x="73527" y="24901"/>
                  </a:lnTo>
                  <a:lnTo>
                    <a:pt x="73527" y="12255"/>
                  </a:lnTo>
                  <a:lnTo>
                    <a:pt x="79654" y="12255"/>
                  </a:lnTo>
                  <a:cubicBezTo>
                    <a:pt x="83036" y="12255"/>
                    <a:pt x="85781" y="9510"/>
                    <a:pt x="85781" y="6127"/>
                  </a:cubicBezTo>
                  <a:cubicBezTo>
                    <a:pt x="85781" y="2721"/>
                    <a:pt x="83036" y="0"/>
                    <a:pt x="79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054500" y="4853725"/>
              <a:ext cx="1500575" cy="623150"/>
            </a:xfrm>
            <a:custGeom>
              <a:avLst/>
              <a:gdLst/>
              <a:ahLst/>
              <a:cxnLst/>
              <a:rect l="l" t="t" r="r" b="b"/>
              <a:pathLst>
                <a:path w="60023" h="24926" extrusionOk="0">
                  <a:moveTo>
                    <a:pt x="1" y="1"/>
                  </a:moveTo>
                  <a:cubicBezTo>
                    <a:pt x="2844" y="13971"/>
                    <a:pt x="15221" y="24926"/>
                    <a:pt x="30024" y="24926"/>
                  </a:cubicBezTo>
                  <a:cubicBezTo>
                    <a:pt x="44803" y="24926"/>
                    <a:pt x="57180" y="13971"/>
                    <a:pt x="60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20"/>
          <p:cNvSpPr/>
          <p:nvPr/>
        </p:nvSpPr>
        <p:spPr>
          <a:xfrm>
            <a:off x="3244175" y="3480815"/>
            <a:ext cx="542400" cy="49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20"/>
          <p:cNvGrpSpPr/>
          <p:nvPr/>
        </p:nvGrpSpPr>
        <p:grpSpPr>
          <a:xfrm>
            <a:off x="3361029" y="3550283"/>
            <a:ext cx="308695" cy="351868"/>
            <a:chOff x="1512900" y="238125"/>
            <a:chExt cx="4586850" cy="5228350"/>
          </a:xfrm>
        </p:grpSpPr>
        <p:sp>
          <p:nvSpPr>
            <p:cNvPr id="373" name="Google Shape;373;p20"/>
            <p:cNvSpPr/>
            <p:nvPr/>
          </p:nvSpPr>
          <p:spPr>
            <a:xfrm>
              <a:off x="3531825" y="131037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686" y="0"/>
                  </a:moveTo>
                  <a:cubicBezTo>
                    <a:pt x="294" y="3799"/>
                    <a:pt x="0" y="7794"/>
                    <a:pt x="0" y="12255"/>
                  </a:cubicBezTo>
                  <a:cubicBezTo>
                    <a:pt x="0" y="16715"/>
                    <a:pt x="294" y="20710"/>
                    <a:pt x="686" y="24509"/>
                  </a:cubicBezTo>
                  <a:lnTo>
                    <a:pt x="23847" y="24509"/>
                  </a:lnTo>
                  <a:cubicBezTo>
                    <a:pt x="24239" y="20710"/>
                    <a:pt x="24509" y="16715"/>
                    <a:pt x="24509" y="12255"/>
                  </a:cubicBezTo>
                  <a:cubicBezTo>
                    <a:pt x="24509" y="7794"/>
                    <a:pt x="24239" y="3799"/>
                    <a:pt x="23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2610275" y="238125"/>
              <a:ext cx="1227925" cy="765900"/>
            </a:xfrm>
            <a:custGeom>
              <a:avLst/>
              <a:gdLst/>
              <a:ahLst/>
              <a:cxnLst/>
              <a:rect l="l" t="t" r="r" b="b"/>
              <a:pathLst>
                <a:path w="49117" h="30636" extrusionOk="0">
                  <a:moveTo>
                    <a:pt x="49116" y="0"/>
                  </a:moveTo>
                  <a:cubicBezTo>
                    <a:pt x="27573" y="0"/>
                    <a:pt x="9045" y="12548"/>
                    <a:pt x="1" y="30636"/>
                  </a:cubicBezTo>
                  <a:lnTo>
                    <a:pt x="27083" y="30636"/>
                  </a:lnTo>
                  <a:cubicBezTo>
                    <a:pt x="30637" y="13382"/>
                    <a:pt x="37989" y="0"/>
                    <a:pt x="49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3838175" y="238125"/>
              <a:ext cx="1228525" cy="765900"/>
            </a:xfrm>
            <a:custGeom>
              <a:avLst/>
              <a:gdLst/>
              <a:ahLst/>
              <a:cxnLst/>
              <a:rect l="l" t="t" r="r" b="b"/>
              <a:pathLst>
                <a:path w="49141" h="30636" extrusionOk="0">
                  <a:moveTo>
                    <a:pt x="0" y="0"/>
                  </a:moveTo>
                  <a:cubicBezTo>
                    <a:pt x="11152" y="0"/>
                    <a:pt x="18505" y="13382"/>
                    <a:pt x="22058" y="30636"/>
                  </a:cubicBezTo>
                  <a:lnTo>
                    <a:pt x="49140" y="30636"/>
                  </a:lnTo>
                  <a:cubicBezTo>
                    <a:pt x="40097" y="12548"/>
                    <a:pt x="2156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435575" y="1310375"/>
              <a:ext cx="781250" cy="612750"/>
            </a:xfrm>
            <a:custGeom>
              <a:avLst/>
              <a:gdLst/>
              <a:ahLst/>
              <a:cxnLst/>
              <a:rect l="l" t="t" r="r" b="b"/>
              <a:pathLst>
                <a:path w="31250" h="24510" extrusionOk="0">
                  <a:moveTo>
                    <a:pt x="0" y="0"/>
                  </a:moveTo>
                  <a:cubicBezTo>
                    <a:pt x="368" y="4044"/>
                    <a:pt x="613" y="8137"/>
                    <a:pt x="613" y="12255"/>
                  </a:cubicBezTo>
                  <a:cubicBezTo>
                    <a:pt x="613" y="16372"/>
                    <a:pt x="368" y="20465"/>
                    <a:pt x="0" y="24509"/>
                  </a:cubicBezTo>
                  <a:lnTo>
                    <a:pt x="29779" y="24509"/>
                  </a:lnTo>
                  <a:cubicBezTo>
                    <a:pt x="30685" y="20563"/>
                    <a:pt x="31249" y="16470"/>
                    <a:pt x="31249" y="12255"/>
                  </a:cubicBezTo>
                  <a:cubicBezTo>
                    <a:pt x="31249" y="8039"/>
                    <a:pt x="30685" y="3946"/>
                    <a:pt x="29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459550" y="1310375"/>
              <a:ext cx="781850" cy="612750"/>
            </a:xfrm>
            <a:custGeom>
              <a:avLst/>
              <a:gdLst/>
              <a:ahLst/>
              <a:cxnLst/>
              <a:rect l="l" t="t" r="r" b="b"/>
              <a:pathLst>
                <a:path w="31274" h="24510" extrusionOk="0">
                  <a:moveTo>
                    <a:pt x="1496" y="0"/>
                  </a:moveTo>
                  <a:cubicBezTo>
                    <a:pt x="589" y="3946"/>
                    <a:pt x="1" y="8039"/>
                    <a:pt x="1" y="12255"/>
                  </a:cubicBezTo>
                  <a:cubicBezTo>
                    <a:pt x="1" y="16470"/>
                    <a:pt x="589" y="20563"/>
                    <a:pt x="1496" y="24509"/>
                  </a:cubicBezTo>
                  <a:lnTo>
                    <a:pt x="31274" y="24509"/>
                  </a:lnTo>
                  <a:cubicBezTo>
                    <a:pt x="30906" y="20465"/>
                    <a:pt x="30637" y="16372"/>
                    <a:pt x="30637" y="12255"/>
                  </a:cubicBezTo>
                  <a:cubicBezTo>
                    <a:pt x="30637" y="8137"/>
                    <a:pt x="30906" y="4044"/>
                    <a:pt x="3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2610275" y="2229450"/>
              <a:ext cx="1227925" cy="765925"/>
            </a:xfrm>
            <a:custGeom>
              <a:avLst/>
              <a:gdLst/>
              <a:ahLst/>
              <a:cxnLst/>
              <a:rect l="l" t="t" r="r" b="b"/>
              <a:pathLst>
                <a:path w="49117" h="30637" extrusionOk="0">
                  <a:moveTo>
                    <a:pt x="1" y="1"/>
                  </a:moveTo>
                  <a:cubicBezTo>
                    <a:pt x="9045" y="18088"/>
                    <a:pt x="27573" y="30636"/>
                    <a:pt x="49116" y="30636"/>
                  </a:cubicBezTo>
                  <a:cubicBezTo>
                    <a:pt x="37989" y="30636"/>
                    <a:pt x="30637" y="17255"/>
                    <a:pt x="27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838175" y="2229450"/>
              <a:ext cx="1228525" cy="765925"/>
            </a:xfrm>
            <a:custGeom>
              <a:avLst/>
              <a:gdLst/>
              <a:ahLst/>
              <a:cxnLst/>
              <a:rect l="l" t="t" r="r" b="b"/>
              <a:pathLst>
                <a:path w="49141" h="30637" extrusionOk="0">
                  <a:moveTo>
                    <a:pt x="22058" y="1"/>
                  </a:moveTo>
                  <a:cubicBezTo>
                    <a:pt x="18505" y="17255"/>
                    <a:pt x="11152" y="30636"/>
                    <a:pt x="0" y="30636"/>
                  </a:cubicBezTo>
                  <a:cubicBezTo>
                    <a:pt x="21568" y="30636"/>
                    <a:pt x="40097" y="18088"/>
                    <a:pt x="4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3598600" y="544475"/>
              <a:ext cx="479775" cy="459550"/>
            </a:xfrm>
            <a:custGeom>
              <a:avLst/>
              <a:gdLst/>
              <a:ahLst/>
              <a:cxnLst/>
              <a:rect l="l" t="t" r="r" b="b"/>
              <a:pathLst>
                <a:path w="19191" h="18382" extrusionOk="0">
                  <a:moveTo>
                    <a:pt x="9583" y="0"/>
                  </a:moveTo>
                  <a:cubicBezTo>
                    <a:pt x="7304" y="0"/>
                    <a:pt x="2868" y="6397"/>
                    <a:pt x="0" y="18382"/>
                  </a:cubicBezTo>
                  <a:lnTo>
                    <a:pt x="19191" y="18382"/>
                  </a:lnTo>
                  <a:cubicBezTo>
                    <a:pt x="16323" y="6397"/>
                    <a:pt x="11887" y="0"/>
                    <a:pt x="9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3598600" y="2229450"/>
              <a:ext cx="479775" cy="459575"/>
            </a:xfrm>
            <a:custGeom>
              <a:avLst/>
              <a:gdLst/>
              <a:ahLst/>
              <a:cxnLst/>
              <a:rect l="l" t="t" r="r" b="b"/>
              <a:pathLst>
                <a:path w="19191" h="18383" extrusionOk="0">
                  <a:moveTo>
                    <a:pt x="0" y="1"/>
                  </a:moveTo>
                  <a:cubicBezTo>
                    <a:pt x="2868" y="11985"/>
                    <a:pt x="7304" y="18382"/>
                    <a:pt x="9583" y="18382"/>
                  </a:cubicBezTo>
                  <a:cubicBezTo>
                    <a:pt x="11887" y="18382"/>
                    <a:pt x="16323" y="11985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1512900" y="2699400"/>
              <a:ext cx="4586850" cy="2767075"/>
            </a:xfrm>
            <a:custGeom>
              <a:avLst/>
              <a:gdLst/>
              <a:ahLst/>
              <a:cxnLst/>
              <a:rect l="l" t="t" r="r" b="b"/>
              <a:pathLst>
                <a:path w="183474" h="110683" extrusionOk="0">
                  <a:moveTo>
                    <a:pt x="177052" y="1"/>
                  </a:moveTo>
                  <a:cubicBezTo>
                    <a:pt x="166244" y="1"/>
                    <a:pt x="156342" y="5981"/>
                    <a:pt x="151342" y="15539"/>
                  </a:cubicBezTo>
                  <a:lnTo>
                    <a:pt x="132544" y="51420"/>
                  </a:lnTo>
                  <a:cubicBezTo>
                    <a:pt x="129333" y="57498"/>
                    <a:pt x="123108" y="61273"/>
                    <a:pt x="116246" y="61273"/>
                  </a:cubicBezTo>
                  <a:lnTo>
                    <a:pt x="74630" y="61273"/>
                  </a:lnTo>
                  <a:cubicBezTo>
                    <a:pt x="71248" y="61273"/>
                    <a:pt x="68503" y="58528"/>
                    <a:pt x="68503" y="55145"/>
                  </a:cubicBezTo>
                  <a:cubicBezTo>
                    <a:pt x="68503" y="51763"/>
                    <a:pt x="71248" y="49018"/>
                    <a:pt x="74630" y="49018"/>
                  </a:cubicBezTo>
                  <a:lnTo>
                    <a:pt x="116246" y="49018"/>
                  </a:lnTo>
                  <a:cubicBezTo>
                    <a:pt x="118525" y="49018"/>
                    <a:pt x="120608" y="47744"/>
                    <a:pt x="121687" y="45734"/>
                  </a:cubicBezTo>
                  <a:cubicBezTo>
                    <a:pt x="122741" y="43700"/>
                    <a:pt x="125951" y="37573"/>
                    <a:pt x="128696" y="32328"/>
                  </a:cubicBezTo>
                  <a:cubicBezTo>
                    <a:pt x="129578" y="30661"/>
                    <a:pt x="129505" y="28676"/>
                    <a:pt x="128549" y="27083"/>
                  </a:cubicBezTo>
                  <a:cubicBezTo>
                    <a:pt x="127569" y="25465"/>
                    <a:pt x="125853" y="24510"/>
                    <a:pt x="123966" y="24510"/>
                  </a:cubicBezTo>
                  <a:lnTo>
                    <a:pt x="60292" y="24510"/>
                  </a:lnTo>
                  <a:cubicBezTo>
                    <a:pt x="52106" y="24510"/>
                    <a:pt x="44411" y="27696"/>
                    <a:pt x="38626" y="33480"/>
                  </a:cubicBezTo>
                  <a:lnTo>
                    <a:pt x="2378" y="69704"/>
                  </a:lnTo>
                  <a:cubicBezTo>
                    <a:pt x="1" y="72106"/>
                    <a:pt x="1" y="75978"/>
                    <a:pt x="2378" y="78380"/>
                  </a:cubicBezTo>
                  <a:lnTo>
                    <a:pt x="33014" y="108893"/>
                  </a:lnTo>
                  <a:cubicBezTo>
                    <a:pt x="34215" y="110094"/>
                    <a:pt x="35783" y="110682"/>
                    <a:pt x="37352" y="110682"/>
                  </a:cubicBezTo>
                  <a:cubicBezTo>
                    <a:pt x="38921" y="110682"/>
                    <a:pt x="40489" y="110094"/>
                    <a:pt x="41690" y="108893"/>
                  </a:cubicBezTo>
                  <a:lnTo>
                    <a:pt x="64924" y="85781"/>
                  </a:lnTo>
                  <a:lnTo>
                    <a:pt x="116246" y="85781"/>
                  </a:lnTo>
                  <a:cubicBezTo>
                    <a:pt x="132250" y="85781"/>
                    <a:pt x="146808" y="76958"/>
                    <a:pt x="154259" y="62792"/>
                  </a:cubicBezTo>
                  <a:lnTo>
                    <a:pt x="182468" y="8971"/>
                  </a:lnTo>
                  <a:cubicBezTo>
                    <a:pt x="183473" y="7059"/>
                    <a:pt x="183400" y="4780"/>
                    <a:pt x="182297" y="2942"/>
                  </a:cubicBezTo>
                  <a:cubicBezTo>
                    <a:pt x="181194" y="1128"/>
                    <a:pt x="179184" y="1"/>
                    <a:pt x="1770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20"/>
          <p:cNvSpPr/>
          <p:nvPr/>
        </p:nvSpPr>
        <p:spPr>
          <a:xfrm rot="10800000">
            <a:off x="8774726" y="3077864"/>
            <a:ext cx="1037405" cy="1037405"/>
          </a:xfrm>
          <a:custGeom>
            <a:avLst/>
            <a:gdLst/>
            <a:ahLst/>
            <a:cxnLst/>
            <a:rect l="l" t="t" r="r" b="b"/>
            <a:pathLst>
              <a:path w="61249" h="61249" extrusionOk="0">
                <a:moveTo>
                  <a:pt x="1" y="1"/>
                </a:moveTo>
                <a:lnTo>
                  <a:pt x="1" y="61248"/>
                </a:lnTo>
                <a:lnTo>
                  <a:pt x="61248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 rot="10800000">
            <a:off x="8774726" y="3077864"/>
            <a:ext cx="1037405" cy="1037405"/>
          </a:xfrm>
          <a:custGeom>
            <a:avLst/>
            <a:gdLst/>
            <a:ahLst/>
            <a:cxnLst/>
            <a:rect l="l" t="t" r="r" b="b"/>
            <a:pathLst>
              <a:path w="61249" h="61249" extrusionOk="0">
                <a:moveTo>
                  <a:pt x="61248" y="1"/>
                </a:moveTo>
                <a:lnTo>
                  <a:pt x="1" y="61248"/>
                </a:lnTo>
                <a:lnTo>
                  <a:pt x="61248" y="61248"/>
                </a:lnTo>
                <a:lnTo>
                  <a:pt x="61248" y="1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 rot="10800000">
            <a:off x="8774726" y="4973937"/>
            <a:ext cx="1037405" cy="1037388"/>
          </a:xfrm>
          <a:custGeom>
            <a:avLst/>
            <a:gdLst/>
            <a:ahLst/>
            <a:cxnLst/>
            <a:rect l="l" t="t" r="r" b="b"/>
            <a:pathLst>
              <a:path w="61249" h="61248" extrusionOk="0">
                <a:moveTo>
                  <a:pt x="1" y="0"/>
                </a:moveTo>
                <a:lnTo>
                  <a:pt x="61248" y="61247"/>
                </a:lnTo>
                <a:lnTo>
                  <a:pt x="61248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 rot="10800000">
            <a:off x="8774726" y="4973937"/>
            <a:ext cx="1037405" cy="1037388"/>
          </a:xfrm>
          <a:custGeom>
            <a:avLst/>
            <a:gdLst/>
            <a:ahLst/>
            <a:cxnLst/>
            <a:rect l="l" t="t" r="r" b="b"/>
            <a:pathLst>
              <a:path w="61249" h="61248" extrusionOk="0">
                <a:moveTo>
                  <a:pt x="1" y="0"/>
                </a:moveTo>
                <a:lnTo>
                  <a:pt x="1" y="61247"/>
                </a:lnTo>
                <a:lnTo>
                  <a:pt x="61248" y="61247"/>
                </a:lnTo>
                <a:lnTo>
                  <a:pt x="1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 rot="10800000">
            <a:off x="7916099" y="4115756"/>
            <a:ext cx="858562" cy="858579"/>
          </a:xfrm>
          <a:custGeom>
            <a:avLst/>
            <a:gdLst/>
            <a:ahLst/>
            <a:cxnLst/>
            <a:rect l="l" t="t" r="r" b="b"/>
            <a:pathLst>
              <a:path w="50690" h="50691" extrusionOk="0">
                <a:moveTo>
                  <a:pt x="0" y="1"/>
                </a:moveTo>
                <a:lnTo>
                  <a:pt x="50690" y="50690"/>
                </a:lnTo>
                <a:lnTo>
                  <a:pt x="50690" y="1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 rot="10800000">
            <a:off x="7916099" y="4115756"/>
            <a:ext cx="858562" cy="858579"/>
          </a:xfrm>
          <a:custGeom>
            <a:avLst/>
            <a:gdLst/>
            <a:ahLst/>
            <a:cxnLst/>
            <a:rect l="l" t="t" r="r" b="b"/>
            <a:pathLst>
              <a:path w="50690" h="50691" extrusionOk="0">
                <a:moveTo>
                  <a:pt x="0" y="1"/>
                </a:moveTo>
                <a:lnTo>
                  <a:pt x="0" y="50690"/>
                </a:lnTo>
                <a:lnTo>
                  <a:pt x="50690" y="50690"/>
                </a:lnTo>
                <a:lnTo>
                  <a:pt x="0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 rot="10800000">
            <a:off x="7738103" y="3937561"/>
            <a:ext cx="177945" cy="178149"/>
          </a:xfrm>
          <a:custGeom>
            <a:avLst/>
            <a:gdLst/>
            <a:ahLst/>
            <a:cxnLst/>
            <a:rect l="l" t="t" r="r" b="b"/>
            <a:pathLst>
              <a:path w="10506" h="10518" extrusionOk="0">
                <a:moveTo>
                  <a:pt x="10505" y="0"/>
                </a:moveTo>
                <a:lnTo>
                  <a:pt x="1" y="10518"/>
                </a:lnTo>
                <a:lnTo>
                  <a:pt x="10505" y="10518"/>
                </a:lnTo>
                <a:lnTo>
                  <a:pt x="10505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 rot="10800000">
            <a:off x="7738103" y="3937561"/>
            <a:ext cx="177945" cy="178149"/>
          </a:xfrm>
          <a:custGeom>
            <a:avLst/>
            <a:gdLst/>
            <a:ahLst/>
            <a:cxnLst/>
            <a:rect l="l" t="t" r="r" b="b"/>
            <a:pathLst>
              <a:path w="10506" h="10518" extrusionOk="0">
                <a:moveTo>
                  <a:pt x="1" y="0"/>
                </a:moveTo>
                <a:lnTo>
                  <a:pt x="1" y="10518"/>
                </a:lnTo>
                <a:lnTo>
                  <a:pt x="10505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 rot="10800000">
            <a:off x="7738103" y="4973874"/>
            <a:ext cx="177945" cy="177945"/>
          </a:xfrm>
          <a:custGeom>
            <a:avLst/>
            <a:gdLst/>
            <a:ahLst/>
            <a:cxnLst/>
            <a:rect l="l" t="t" r="r" b="b"/>
            <a:pathLst>
              <a:path w="10506" h="10506" extrusionOk="0">
                <a:moveTo>
                  <a:pt x="1" y="1"/>
                </a:moveTo>
                <a:lnTo>
                  <a:pt x="1" y="10505"/>
                </a:lnTo>
                <a:lnTo>
                  <a:pt x="10505" y="1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 rot="10800000">
            <a:off x="7738103" y="4973874"/>
            <a:ext cx="177945" cy="177945"/>
          </a:xfrm>
          <a:custGeom>
            <a:avLst/>
            <a:gdLst/>
            <a:ahLst/>
            <a:cxnLst/>
            <a:rect l="l" t="t" r="r" b="b"/>
            <a:pathLst>
              <a:path w="10506" h="10506" extrusionOk="0">
                <a:moveTo>
                  <a:pt x="10505" y="1"/>
                </a:moveTo>
                <a:lnTo>
                  <a:pt x="1" y="10505"/>
                </a:lnTo>
                <a:lnTo>
                  <a:pt x="10505" y="10505"/>
                </a:lnTo>
                <a:lnTo>
                  <a:pt x="10505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60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/>
          <p:nvPr/>
        </p:nvSpPr>
        <p:spPr>
          <a:xfrm>
            <a:off x="-341571" y="4895750"/>
            <a:ext cx="1143936" cy="1143936"/>
          </a:xfrm>
          <a:custGeom>
            <a:avLst/>
            <a:gdLst/>
            <a:ahLst/>
            <a:cxnLst/>
            <a:rect l="l" t="t" r="r" b="b"/>
            <a:pathLst>
              <a:path w="59549" h="59549" extrusionOk="0">
                <a:moveTo>
                  <a:pt x="1" y="0"/>
                </a:moveTo>
                <a:lnTo>
                  <a:pt x="1" y="59548"/>
                </a:lnTo>
                <a:lnTo>
                  <a:pt x="59549" y="0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-341571" y="4895750"/>
            <a:ext cx="1143936" cy="1143936"/>
          </a:xfrm>
          <a:custGeom>
            <a:avLst/>
            <a:gdLst/>
            <a:ahLst/>
            <a:cxnLst/>
            <a:rect l="l" t="t" r="r" b="b"/>
            <a:pathLst>
              <a:path w="59549" h="59549" extrusionOk="0">
                <a:moveTo>
                  <a:pt x="59549" y="0"/>
                </a:moveTo>
                <a:lnTo>
                  <a:pt x="1" y="59548"/>
                </a:lnTo>
                <a:lnTo>
                  <a:pt x="59549" y="59548"/>
                </a:lnTo>
                <a:lnTo>
                  <a:pt x="59549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-913250" y="4324570"/>
            <a:ext cx="571709" cy="571728"/>
          </a:xfrm>
          <a:custGeom>
            <a:avLst/>
            <a:gdLst/>
            <a:ahLst/>
            <a:cxnLst/>
            <a:rect l="l" t="t" r="r" b="b"/>
            <a:pathLst>
              <a:path w="29761" h="29762" extrusionOk="0">
                <a:moveTo>
                  <a:pt x="29761" y="0"/>
                </a:moveTo>
                <a:lnTo>
                  <a:pt x="0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-913250" y="4324570"/>
            <a:ext cx="571709" cy="571728"/>
          </a:xfrm>
          <a:custGeom>
            <a:avLst/>
            <a:gdLst/>
            <a:ahLst/>
            <a:cxnLst/>
            <a:rect l="l" t="t" r="r" b="b"/>
            <a:pathLst>
              <a:path w="29761" h="29762" extrusionOk="0">
                <a:moveTo>
                  <a:pt x="0" y="0"/>
                </a:moveTo>
                <a:lnTo>
                  <a:pt x="0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801807" y="6039646"/>
            <a:ext cx="571728" cy="571709"/>
          </a:xfrm>
          <a:custGeom>
            <a:avLst/>
            <a:gdLst/>
            <a:ahLst/>
            <a:cxnLst/>
            <a:rect l="l" t="t" r="r" b="b"/>
            <a:pathLst>
              <a:path w="29762" h="29761" extrusionOk="0">
                <a:moveTo>
                  <a:pt x="29761" y="0"/>
                </a:moveTo>
                <a:lnTo>
                  <a:pt x="1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801807" y="6039646"/>
            <a:ext cx="571728" cy="571709"/>
          </a:xfrm>
          <a:custGeom>
            <a:avLst/>
            <a:gdLst/>
            <a:ahLst/>
            <a:cxnLst/>
            <a:rect l="l" t="t" r="r" b="b"/>
            <a:pathLst>
              <a:path w="29762" h="29761" extrusionOk="0">
                <a:moveTo>
                  <a:pt x="1" y="0"/>
                </a:moveTo>
                <a:lnTo>
                  <a:pt x="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-341571" y="6611595"/>
            <a:ext cx="472758" cy="472739"/>
          </a:xfrm>
          <a:custGeom>
            <a:avLst/>
            <a:gdLst/>
            <a:ahLst/>
            <a:cxnLst/>
            <a:rect l="l" t="t" r="r" b="b"/>
            <a:pathLst>
              <a:path w="24610" h="24609" extrusionOk="0">
                <a:moveTo>
                  <a:pt x="1" y="0"/>
                </a:moveTo>
                <a:lnTo>
                  <a:pt x="24609" y="24609"/>
                </a:lnTo>
                <a:lnTo>
                  <a:pt x="24609" y="0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>
            <a:off x="-341571" y="6611595"/>
            <a:ext cx="472758" cy="472739"/>
          </a:xfrm>
          <a:custGeom>
            <a:avLst/>
            <a:gdLst/>
            <a:ahLst/>
            <a:cxnLst/>
            <a:rect l="l" t="t" r="r" b="b"/>
            <a:pathLst>
              <a:path w="24610" h="24609" extrusionOk="0">
                <a:moveTo>
                  <a:pt x="1" y="0"/>
                </a:moveTo>
                <a:lnTo>
                  <a:pt x="1" y="24609"/>
                </a:lnTo>
                <a:lnTo>
                  <a:pt x="24609" y="24609"/>
                </a:lnTo>
                <a:lnTo>
                  <a:pt x="1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>
            <a:off x="-913250" y="6039646"/>
            <a:ext cx="571709" cy="571709"/>
          </a:xfrm>
          <a:custGeom>
            <a:avLst/>
            <a:gdLst/>
            <a:ahLst/>
            <a:cxnLst/>
            <a:rect l="l" t="t" r="r" b="b"/>
            <a:pathLst>
              <a:path w="29761" h="29761" extrusionOk="0">
                <a:moveTo>
                  <a:pt x="0" y="0"/>
                </a:moveTo>
                <a:lnTo>
                  <a:pt x="0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"/>
          <p:cNvSpPr/>
          <p:nvPr/>
        </p:nvSpPr>
        <p:spPr>
          <a:xfrm>
            <a:off x="-913250" y="6039646"/>
            <a:ext cx="571709" cy="571709"/>
          </a:xfrm>
          <a:custGeom>
            <a:avLst/>
            <a:gdLst/>
            <a:ahLst/>
            <a:cxnLst/>
            <a:rect l="l" t="t" r="r" b="b"/>
            <a:pathLst>
              <a:path w="29761" h="29761" extrusionOk="0">
                <a:moveTo>
                  <a:pt x="29761" y="0"/>
                </a:moveTo>
                <a:lnTo>
                  <a:pt x="0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2869200" y="2718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Changing “self-talk”</a:t>
            </a:r>
            <a:endParaRPr dirty="0"/>
          </a:p>
        </p:txBody>
      </p:sp>
      <p:sp>
        <p:nvSpPr>
          <p:cNvPr id="300" name="Google Shape;300;p19"/>
          <p:cNvSpPr/>
          <p:nvPr/>
        </p:nvSpPr>
        <p:spPr>
          <a:xfrm>
            <a:off x="801807" y="4324570"/>
            <a:ext cx="571728" cy="571728"/>
          </a:xfrm>
          <a:custGeom>
            <a:avLst/>
            <a:gdLst/>
            <a:ahLst/>
            <a:cxnLst/>
            <a:rect l="l" t="t" r="r" b="b"/>
            <a:pathLst>
              <a:path w="29762" h="29762" extrusionOk="0">
                <a:moveTo>
                  <a:pt x="1" y="0"/>
                </a:moveTo>
                <a:lnTo>
                  <a:pt x="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801807" y="4324570"/>
            <a:ext cx="571728" cy="571728"/>
          </a:xfrm>
          <a:custGeom>
            <a:avLst/>
            <a:gdLst/>
            <a:ahLst/>
            <a:cxnLst/>
            <a:rect l="l" t="t" r="r" b="b"/>
            <a:pathLst>
              <a:path w="29762" h="29762" extrusionOk="0">
                <a:moveTo>
                  <a:pt x="29761" y="0"/>
                </a:moveTo>
                <a:lnTo>
                  <a:pt x="1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>
            <a:off x="329096" y="3851839"/>
            <a:ext cx="472739" cy="472758"/>
          </a:xfrm>
          <a:custGeom>
            <a:avLst/>
            <a:gdLst/>
            <a:ahLst/>
            <a:cxnLst/>
            <a:rect l="l" t="t" r="r" b="b"/>
            <a:pathLst>
              <a:path w="24609" h="24610" extrusionOk="0">
                <a:moveTo>
                  <a:pt x="0" y="1"/>
                </a:moveTo>
                <a:lnTo>
                  <a:pt x="0" y="24609"/>
                </a:lnTo>
                <a:lnTo>
                  <a:pt x="24609" y="24609"/>
                </a:lnTo>
                <a:lnTo>
                  <a:pt x="0" y="1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>
            <a:off x="329096" y="3851839"/>
            <a:ext cx="472739" cy="472758"/>
          </a:xfrm>
          <a:custGeom>
            <a:avLst/>
            <a:gdLst/>
            <a:ahLst/>
            <a:cxnLst/>
            <a:rect l="l" t="t" r="r" b="b"/>
            <a:pathLst>
              <a:path w="24609" h="24610" extrusionOk="0">
                <a:moveTo>
                  <a:pt x="0" y="1"/>
                </a:moveTo>
                <a:lnTo>
                  <a:pt x="24609" y="24609"/>
                </a:lnTo>
                <a:lnTo>
                  <a:pt x="24609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1"/>
          </p:nvPr>
        </p:nvSpPr>
        <p:spPr>
          <a:xfrm>
            <a:off x="1445059" y="183453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2"/>
          </p:nvPr>
        </p:nvSpPr>
        <p:spPr>
          <a:xfrm>
            <a:off x="4333792" y="183453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7"/>
          </p:nvPr>
        </p:nvSpPr>
        <p:spPr>
          <a:xfrm>
            <a:off x="1445058" y="1834530"/>
            <a:ext cx="3862437" cy="2465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tx1"/>
                </a:solidFill>
              </a:rPr>
              <a:t>Questions to ask yourself about your self-talk or “story”:</a:t>
            </a:r>
          </a:p>
          <a:p>
            <a:pPr marL="0" lvl="0" indent="0"/>
            <a:r>
              <a:rPr lang="en-US" dirty="0">
                <a:solidFill>
                  <a:schemeClr val="tx1"/>
                </a:solidFill>
              </a:rPr>
              <a:t>-What is real/true about it?</a:t>
            </a:r>
          </a:p>
          <a:p>
            <a:pPr marL="0" lvl="0" indent="0"/>
            <a:r>
              <a:rPr lang="en-US" dirty="0">
                <a:solidFill>
                  <a:schemeClr val="tx1"/>
                </a:solidFill>
              </a:rPr>
              <a:t>-How can I change it?</a:t>
            </a:r>
          </a:p>
          <a:p>
            <a:pPr marL="0" lvl="0" indent="0"/>
            <a:r>
              <a:rPr lang="en-US" dirty="0">
                <a:solidFill>
                  <a:schemeClr val="tx1"/>
                </a:solidFill>
              </a:rPr>
              <a:t>-How can I think differently about the people involved?</a:t>
            </a:r>
          </a:p>
          <a:p>
            <a:pPr marL="0" lvl="0" indent="0"/>
            <a:r>
              <a:rPr lang="en-US" dirty="0">
                <a:solidFill>
                  <a:schemeClr val="tx1"/>
                </a:solidFill>
              </a:rPr>
              <a:t>-What’s positive about this situation?</a:t>
            </a:r>
          </a:p>
          <a:p>
            <a:pPr marL="0" lvl="0" indent="0"/>
            <a:r>
              <a:rPr lang="en-US" dirty="0">
                <a:solidFill>
                  <a:schemeClr val="tx1"/>
                </a:solidFill>
              </a:rPr>
              <a:t>-What’s the worst-case-possible about this situation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-What does that mean to me?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7" name="Google Shape;307;p19"/>
          <p:cNvSpPr txBox="1">
            <a:spLocks noGrp="1"/>
          </p:cNvSpPr>
          <p:nvPr>
            <p:ph type="ctrTitle" idx="6"/>
          </p:nvPr>
        </p:nvSpPr>
        <p:spPr>
          <a:xfrm>
            <a:off x="4333779" y="13211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8" name="Google Shape;308;p19"/>
          <p:cNvSpPr txBox="1">
            <a:spLocks noGrp="1"/>
          </p:cNvSpPr>
          <p:nvPr>
            <p:ph type="ctrTitle" idx="3"/>
          </p:nvPr>
        </p:nvSpPr>
        <p:spPr>
          <a:xfrm flipH="1" flipV="1">
            <a:off x="3286257" y="3318651"/>
            <a:ext cx="1617769" cy="149464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ctrTitle" idx="5"/>
          </p:nvPr>
        </p:nvSpPr>
        <p:spPr>
          <a:xfrm>
            <a:off x="1997764" y="1321150"/>
            <a:ext cx="3011558" cy="180667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310" name="Google Shape;310;p19"/>
          <p:cNvSpPr txBox="1">
            <a:spLocks noGrp="1"/>
          </p:cNvSpPr>
          <p:nvPr>
            <p:ph type="ctrTitle" idx="4"/>
          </p:nvPr>
        </p:nvSpPr>
        <p:spPr>
          <a:xfrm>
            <a:off x="4333779" y="2692800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312" name="Google Shape;312;p19"/>
          <p:cNvGrpSpPr/>
          <p:nvPr/>
        </p:nvGrpSpPr>
        <p:grpSpPr>
          <a:xfrm>
            <a:off x="962182" y="1761790"/>
            <a:ext cx="335137" cy="335137"/>
            <a:chOff x="1190625" y="238125"/>
            <a:chExt cx="5228350" cy="5228350"/>
          </a:xfrm>
        </p:grpSpPr>
        <p:sp>
          <p:nvSpPr>
            <p:cNvPr id="313" name="Google Shape;313;p19"/>
            <p:cNvSpPr/>
            <p:nvPr/>
          </p:nvSpPr>
          <p:spPr>
            <a:xfrm>
              <a:off x="1190625" y="238125"/>
              <a:ext cx="5228350" cy="3380375"/>
            </a:xfrm>
            <a:custGeom>
              <a:avLst/>
              <a:gdLst/>
              <a:ahLst/>
              <a:cxnLst/>
              <a:rect l="l" t="t" r="r" b="b"/>
              <a:pathLst>
                <a:path w="209134" h="135215" extrusionOk="0">
                  <a:moveTo>
                    <a:pt x="6127" y="0"/>
                  </a:moveTo>
                  <a:cubicBezTo>
                    <a:pt x="2745" y="0"/>
                    <a:pt x="0" y="2745"/>
                    <a:pt x="0" y="6127"/>
                  </a:cubicBezTo>
                  <a:lnTo>
                    <a:pt x="0" y="129088"/>
                  </a:lnTo>
                  <a:cubicBezTo>
                    <a:pt x="0" y="132470"/>
                    <a:pt x="2745" y="135215"/>
                    <a:pt x="6127" y="135215"/>
                  </a:cubicBezTo>
                  <a:cubicBezTo>
                    <a:pt x="9509" y="135215"/>
                    <a:pt x="12254" y="132470"/>
                    <a:pt x="12254" y="129088"/>
                  </a:cubicBezTo>
                  <a:lnTo>
                    <a:pt x="12254" y="12254"/>
                  </a:lnTo>
                  <a:lnTo>
                    <a:pt x="196879" y="12254"/>
                  </a:lnTo>
                  <a:lnTo>
                    <a:pt x="196879" y="49434"/>
                  </a:lnTo>
                  <a:lnTo>
                    <a:pt x="153596" y="49434"/>
                  </a:lnTo>
                  <a:cubicBezTo>
                    <a:pt x="150214" y="49434"/>
                    <a:pt x="147469" y="52179"/>
                    <a:pt x="147469" y="55561"/>
                  </a:cubicBezTo>
                  <a:cubicBezTo>
                    <a:pt x="147469" y="58944"/>
                    <a:pt x="150214" y="61689"/>
                    <a:pt x="153596" y="61689"/>
                  </a:cubicBezTo>
                  <a:lnTo>
                    <a:pt x="172370" y="61689"/>
                  </a:lnTo>
                  <a:lnTo>
                    <a:pt x="172370" y="73943"/>
                  </a:lnTo>
                  <a:lnTo>
                    <a:pt x="135215" y="73943"/>
                  </a:lnTo>
                  <a:lnTo>
                    <a:pt x="135215" y="55561"/>
                  </a:lnTo>
                  <a:cubicBezTo>
                    <a:pt x="135215" y="52179"/>
                    <a:pt x="132470" y="49434"/>
                    <a:pt x="129088" y="49434"/>
                  </a:cubicBezTo>
                  <a:cubicBezTo>
                    <a:pt x="125705" y="49434"/>
                    <a:pt x="122961" y="52179"/>
                    <a:pt x="122961" y="55561"/>
                  </a:cubicBezTo>
                  <a:lnTo>
                    <a:pt x="122961" y="73943"/>
                  </a:lnTo>
                  <a:lnTo>
                    <a:pt x="104579" y="73943"/>
                  </a:lnTo>
                  <a:cubicBezTo>
                    <a:pt x="101197" y="73943"/>
                    <a:pt x="98452" y="76688"/>
                    <a:pt x="98452" y="80070"/>
                  </a:cubicBezTo>
                  <a:lnTo>
                    <a:pt x="98452" y="98452"/>
                  </a:lnTo>
                  <a:lnTo>
                    <a:pt x="80070" y="98452"/>
                  </a:lnTo>
                  <a:cubicBezTo>
                    <a:pt x="76688" y="98452"/>
                    <a:pt x="73943" y="101197"/>
                    <a:pt x="73943" y="104579"/>
                  </a:cubicBezTo>
                  <a:lnTo>
                    <a:pt x="73943" y="129088"/>
                  </a:lnTo>
                  <a:cubicBezTo>
                    <a:pt x="73943" y="132470"/>
                    <a:pt x="76688" y="135215"/>
                    <a:pt x="80070" y="135215"/>
                  </a:cubicBezTo>
                  <a:cubicBezTo>
                    <a:pt x="83452" y="135215"/>
                    <a:pt x="86197" y="132470"/>
                    <a:pt x="86197" y="129088"/>
                  </a:cubicBezTo>
                  <a:lnTo>
                    <a:pt x="86197" y="110706"/>
                  </a:lnTo>
                  <a:lnTo>
                    <a:pt x="104579" y="110706"/>
                  </a:lnTo>
                  <a:cubicBezTo>
                    <a:pt x="107961" y="110706"/>
                    <a:pt x="110706" y="107961"/>
                    <a:pt x="110706" y="104579"/>
                  </a:cubicBezTo>
                  <a:lnTo>
                    <a:pt x="110706" y="86197"/>
                  </a:lnTo>
                  <a:lnTo>
                    <a:pt x="172370" y="86197"/>
                  </a:lnTo>
                  <a:lnTo>
                    <a:pt x="172370" y="104579"/>
                  </a:lnTo>
                  <a:cubicBezTo>
                    <a:pt x="172370" y="107961"/>
                    <a:pt x="175115" y="110706"/>
                    <a:pt x="178497" y="110706"/>
                  </a:cubicBezTo>
                  <a:cubicBezTo>
                    <a:pt x="181880" y="110706"/>
                    <a:pt x="184625" y="107961"/>
                    <a:pt x="184625" y="104579"/>
                  </a:cubicBezTo>
                  <a:lnTo>
                    <a:pt x="184625" y="61689"/>
                  </a:lnTo>
                  <a:lnTo>
                    <a:pt x="203006" y="61689"/>
                  </a:lnTo>
                  <a:cubicBezTo>
                    <a:pt x="206388" y="61689"/>
                    <a:pt x="209133" y="58944"/>
                    <a:pt x="209133" y="55561"/>
                  </a:cubicBezTo>
                  <a:lnTo>
                    <a:pt x="209133" y="6127"/>
                  </a:lnTo>
                  <a:cubicBezTo>
                    <a:pt x="209133" y="2745"/>
                    <a:pt x="206388" y="0"/>
                    <a:pt x="203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1190625" y="850825"/>
              <a:ext cx="5228350" cy="4615650"/>
            </a:xfrm>
            <a:custGeom>
              <a:avLst/>
              <a:gdLst/>
              <a:ahLst/>
              <a:cxnLst/>
              <a:rect l="l" t="t" r="r" b="b"/>
              <a:pathLst>
                <a:path w="209134" h="184626" extrusionOk="0">
                  <a:moveTo>
                    <a:pt x="30636" y="1"/>
                  </a:moveTo>
                  <a:cubicBezTo>
                    <a:pt x="27254" y="1"/>
                    <a:pt x="24509" y="2746"/>
                    <a:pt x="24509" y="6128"/>
                  </a:cubicBezTo>
                  <a:lnTo>
                    <a:pt x="24509" y="153989"/>
                  </a:lnTo>
                  <a:cubicBezTo>
                    <a:pt x="24509" y="157372"/>
                    <a:pt x="27254" y="160117"/>
                    <a:pt x="30636" y="160117"/>
                  </a:cubicBezTo>
                  <a:lnTo>
                    <a:pt x="55561" y="160117"/>
                  </a:lnTo>
                  <a:cubicBezTo>
                    <a:pt x="58944" y="160117"/>
                    <a:pt x="61689" y="157372"/>
                    <a:pt x="61689" y="153989"/>
                  </a:cubicBezTo>
                  <a:cubicBezTo>
                    <a:pt x="61689" y="150607"/>
                    <a:pt x="58944" y="147862"/>
                    <a:pt x="55561" y="147862"/>
                  </a:cubicBezTo>
                  <a:lnTo>
                    <a:pt x="36763" y="147862"/>
                  </a:lnTo>
                  <a:lnTo>
                    <a:pt x="36763" y="110707"/>
                  </a:lnTo>
                  <a:lnTo>
                    <a:pt x="49434" y="110707"/>
                  </a:lnTo>
                  <a:lnTo>
                    <a:pt x="49434" y="129088"/>
                  </a:lnTo>
                  <a:cubicBezTo>
                    <a:pt x="49434" y="132471"/>
                    <a:pt x="52179" y="135216"/>
                    <a:pt x="55561" y="135216"/>
                  </a:cubicBezTo>
                  <a:lnTo>
                    <a:pt x="73943" y="135216"/>
                  </a:lnTo>
                  <a:lnTo>
                    <a:pt x="73943" y="153989"/>
                  </a:lnTo>
                  <a:cubicBezTo>
                    <a:pt x="73943" y="157372"/>
                    <a:pt x="76688" y="160117"/>
                    <a:pt x="80070" y="160117"/>
                  </a:cubicBezTo>
                  <a:lnTo>
                    <a:pt x="104579" y="160117"/>
                  </a:lnTo>
                  <a:cubicBezTo>
                    <a:pt x="107961" y="160117"/>
                    <a:pt x="110706" y="157372"/>
                    <a:pt x="110706" y="153989"/>
                  </a:cubicBezTo>
                  <a:lnTo>
                    <a:pt x="110706" y="135216"/>
                  </a:lnTo>
                  <a:lnTo>
                    <a:pt x="153596" y="135216"/>
                  </a:lnTo>
                  <a:cubicBezTo>
                    <a:pt x="156979" y="135216"/>
                    <a:pt x="159724" y="132471"/>
                    <a:pt x="159724" y="129088"/>
                  </a:cubicBezTo>
                  <a:lnTo>
                    <a:pt x="159724" y="110707"/>
                  </a:lnTo>
                  <a:lnTo>
                    <a:pt x="172370" y="110707"/>
                  </a:lnTo>
                  <a:lnTo>
                    <a:pt x="172370" y="147862"/>
                  </a:lnTo>
                  <a:lnTo>
                    <a:pt x="129088" y="147862"/>
                  </a:lnTo>
                  <a:cubicBezTo>
                    <a:pt x="125705" y="147862"/>
                    <a:pt x="122961" y="150607"/>
                    <a:pt x="122961" y="153989"/>
                  </a:cubicBezTo>
                  <a:cubicBezTo>
                    <a:pt x="122961" y="157372"/>
                    <a:pt x="125705" y="160117"/>
                    <a:pt x="129088" y="160117"/>
                  </a:cubicBezTo>
                  <a:lnTo>
                    <a:pt x="178497" y="160117"/>
                  </a:lnTo>
                  <a:cubicBezTo>
                    <a:pt x="181880" y="160117"/>
                    <a:pt x="184625" y="157372"/>
                    <a:pt x="184625" y="153989"/>
                  </a:cubicBezTo>
                  <a:lnTo>
                    <a:pt x="184625" y="135216"/>
                  </a:lnTo>
                  <a:lnTo>
                    <a:pt x="196879" y="135216"/>
                  </a:lnTo>
                  <a:lnTo>
                    <a:pt x="196879" y="172371"/>
                  </a:lnTo>
                  <a:lnTo>
                    <a:pt x="12254" y="172371"/>
                  </a:lnTo>
                  <a:lnTo>
                    <a:pt x="12254" y="129088"/>
                  </a:lnTo>
                  <a:cubicBezTo>
                    <a:pt x="12254" y="125706"/>
                    <a:pt x="9509" y="122961"/>
                    <a:pt x="6127" y="122961"/>
                  </a:cubicBezTo>
                  <a:cubicBezTo>
                    <a:pt x="2745" y="122961"/>
                    <a:pt x="0" y="125706"/>
                    <a:pt x="0" y="129088"/>
                  </a:cubicBezTo>
                  <a:lnTo>
                    <a:pt x="0" y="178498"/>
                  </a:lnTo>
                  <a:cubicBezTo>
                    <a:pt x="0" y="181880"/>
                    <a:pt x="2745" y="184625"/>
                    <a:pt x="6127" y="184625"/>
                  </a:cubicBezTo>
                  <a:lnTo>
                    <a:pt x="203006" y="184625"/>
                  </a:lnTo>
                  <a:cubicBezTo>
                    <a:pt x="206388" y="184625"/>
                    <a:pt x="209133" y="181880"/>
                    <a:pt x="209133" y="178498"/>
                  </a:cubicBezTo>
                  <a:lnTo>
                    <a:pt x="209133" y="55562"/>
                  </a:lnTo>
                  <a:cubicBezTo>
                    <a:pt x="209133" y="52180"/>
                    <a:pt x="206388" y="49435"/>
                    <a:pt x="203006" y="49435"/>
                  </a:cubicBezTo>
                  <a:cubicBezTo>
                    <a:pt x="199624" y="49435"/>
                    <a:pt x="196879" y="52180"/>
                    <a:pt x="196879" y="55562"/>
                  </a:cubicBezTo>
                  <a:lnTo>
                    <a:pt x="196879" y="122961"/>
                  </a:lnTo>
                  <a:lnTo>
                    <a:pt x="184625" y="122961"/>
                  </a:lnTo>
                  <a:lnTo>
                    <a:pt x="184625" y="104580"/>
                  </a:lnTo>
                  <a:cubicBezTo>
                    <a:pt x="184625" y="101197"/>
                    <a:pt x="181880" y="98453"/>
                    <a:pt x="178497" y="98453"/>
                  </a:cubicBezTo>
                  <a:lnTo>
                    <a:pt x="159724" y="98453"/>
                  </a:lnTo>
                  <a:lnTo>
                    <a:pt x="159724" y="80071"/>
                  </a:lnTo>
                  <a:cubicBezTo>
                    <a:pt x="159724" y="76689"/>
                    <a:pt x="156979" y="73944"/>
                    <a:pt x="153596" y="73944"/>
                  </a:cubicBezTo>
                  <a:lnTo>
                    <a:pt x="129088" y="73944"/>
                  </a:lnTo>
                  <a:cubicBezTo>
                    <a:pt x="125705" y="73944"/>
                    <a:pt x="122961" y="76689"/>
                    <a:pt x="122961" y="80071"/>
                  </a:cubicBezTo>
                  <a:lnTo>
                    <a:pt x="122961" y="104580"/>
                  </a:lnTo>
                  <a:cubicBezTo>
                    <a:pt x="122961" y="107962"/>
                    <a:pt x="125705" y="110707"/>
                    <a:pt x="129088" y="110707"/>
                  </a:cubicBezTo>
                  <a:cubicBezTo>
                    <a:pt x="132470" y="110707"/>
                    <a:pt x="135215" y="107962"/>
                    <a:pt x="135215" y="104580"/>
                  </a:cubicBezTo>
                  <a:lnTo>
                    <a:pt x="135215" y="86198"/>
                  </a:lnTo>
                  <a:lnTo>
                    <a:pt x="147469" y="86198"/>
                  </a:lnTo>
                  <a:lnTo>
                    <a:pt x="147469" y="122961"/>
                  </a:lnTo>
                  <a:lnTo>
                    <a:pt x="110706" y="122961"/>
                  </a:lnTo>
                  <a:lnTo>
                    <a:pt x="110706" y="104580"/>
                  </a:lnTo>
                  <a:cubicBezTo>
                    <a:pt x="110706" y="101197"/>
                    <a:pt x="107961" y="98453"/>
                    <a:pt x="104579" y="98453"/>
                  </a:cubicBezTo>
                  <a:cubicBezTo>
                    <a:pt x="101197" y="98453"/>
                    <a:pt x="98452" y="101197"/>
                    <a:pt x="98452" y="104580"/>
                  </a:cubicBezTo>
                  <a:lnTo>
                    <a:pt x="98452" y="147862"/>
                  </a:lnTo>
                  <a:lnTo>
                    <a:pt x="86197" y="147862"/>
                  </a:lnTo>
                  <a:lnTo>
                    <a:pt x="86197" y="129088"/>
                  </a:lnTo>
                  <a:cubicBezTo>
                    <a:pt x="86197" y="125706"/>
                    <a:pt x="83452" y="122961"/>
                    <a:pt x="80070" y="122961"/>
                  </a:cubicBezTo>
                  <a:lnTo>
                    <a:pt x="61689" y="122961"/>
                  </a:lnTo>
                  <a:lnTo>
                    <a:pt x="61689" y="80071"/>
                  </a:lnTo>
                  <a:cubicBezTo>
                    <a:pt x="61689" y="76689"/>
                    <a:pt x="58944" y="73944"/>
                    <a:pt x="55561" y="73944"/>
                  </a:cubicBezTo>
                  <a:cubicBezTo>
                    <a:pt x="52179" y="73944"/>
                    <a:pt x="49434" y="76689"/>
                    <a:pt x="49434" y="80071"/>
                  </a:cubicBezTo>
                  <a:lnTo>
                    <a:pt x="49434" y="98453"/>
                  </a:lnTo>
                  <a:lnTo>
                    <a:pt x="36763" y="98453"/>
                  </a:lnTo>
                  <a:lnTo>
                    <a:pt x="36763" y="12255"/>
                  </a:lnTo>
                  <a:lnTo>
                    <a:pt x="49434" y="12255"/>
                  </a:lnTo>
                  <a:lnTo>
                    <a:pt x="49434" y="55562"/>
                  </a:lnTo>
                  <a:cubicBezTo>
                    <a:pt x="49434" y="58944"/>
                    <a:pt x="52179" y="61689"/>
                    <a:pt x="55561" y="61689"/>
                  </a:cubicBezTo>
                  <a:lnTo>
                    <a:pt x="80070" y="61689"/>
                  </a:lnTo>
                  <a:cubicBezTo>
                    <a:pt x="83452" y="61689"/>
                    <a:pt x="86197" y="58944"/>
                    <a:pt x="86197" y="55562"/>
                  </a:cubicBezTo>
                  <a:lnTo>
                    <a:pt x="86197" y="31053"/>
                  </a:lnTo>
                  <a:cubicBezTo>
                    <a:pt x="86197" y="27671"/>
                    <a:pt x="83452" y="24926"/>
                    <a:pt x="80070" y="24926"/>
                  </a:cubicBezTo>
                  <a:cubicBezTo>
                    <a:pt x="76688" y="24926"/>
                    <a:pt x="73943" y="27671"/>
                    <a:pt x="73943" y="31053"/>
                  </a:cubicBezTo>
                  <a:lnTo>
                    <a:pt x="73943" y="49435"/>
                  </a:lnTo>
                  <a:lnTo>
                    <a:pt x="61689" y="49435"/>
                  </a:lnTo>
                  <a:lnTo>
                    <a:pt x="61689" y="12255"/>
                  </a:lnTo>
                  <a:lnTo>
                    <a:pt x="98452" y="12255"/>
                  </a:lnTo>
                  <a:lnTo>
                    <a:pt x="98452" y="31053"/>
                  </a:lnTo>
                  <a:cubicBezTo>
                    <a:pt x="98452" y="34436"/>
                    <a:pt x="101197" y="37181"/>
                    <a:pt x="104579" y="37181"/>
                  </a:cubicBezTo>
                  <a:cubicBezTo>
                    <a:pt x="107961" y="37181"/>
                    <a:pt x="110706" y="34436"/>
                    <a:pt x="110706" y="31053"/>
                  </a:cubicBezTo>
                  <a:lnTo>
                    <a:pt x="110706" y="12255"/>
                  </a:lnTo>
                  <a:lnTo>
                    <a:pt x="178497" y="12255"/>
                  </a:lnTo>
                  <a:cubicBezTo>
                    <a:pt x="181880" y="12255"/>
                    <a:pt x="184625" y="9510"/>
                    <a:pt x="184625" y="6128"/>
                  </a:cubicBezTo>
                  <a:cubicBezTo>
                    <a:pt x="184625" y="2746"/>
                    <a:pt x="181880" y="1"/>
                    <a:pt x="178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9"/>
          <p:cNvGrpSpPr/>
          <p:nvPr/>
        </p:nvGrpSpPr>
        <p:grpSpPr>
          <a:xfrm>
            <a:off x="965663" y="3100088"/>
            <a:ext cx="328171" cy="371736"/>
            <a:chOff x="1507400" y="238125"/>
            <a:chExt cx="4615625" cy="5228350"/>
          </a:xfrm>
        </p:grpSpPr>
        <p:sp>
          <p:nvSpPr>
            <p:cNvPr id="316" name="Google Shape;316;p19"/>
            <p:cNvSpPr/>
            <p:nvPr/>
          </p:nvSpPr>
          <p:spPr>
            <a:xfrm>
              <a:off x="1507400" y="238125"/>
              <a:ext cx="4615625" cy="5228350"/>
            </a:xfrm>
            <a:custGeom>
              <a:avLst/>
              <a:gdLst/>
              <a:ahLst/>
              <a:cxnLst/>
              <a:rect l="l" t="t" r="r" b="b"/>
              <a:pathLst>
                <a:path w="184625" h="209134" extrusionOk="0">
                  <a:moveTo>
                    <a:pt x="91908" y="49434"/>
                  </a:moveTo>
                  <a:cubicBezTo>
                    <a:pt x="128965" y="49434"/>
                    <a:pt x="159307" y="79580"/>
                    <a:pt x="159307" y="116833"/>
                  </a:cubicBezTo>
                  <a:cubicBezTo>
                    <a:pt x="159307" y="153866"/>
                    <a:pt x="128965" y="184232"/>
                    <a:pt x="91908" y="184232"/>
                  </a:cubicBezTo>
                  <a:cubicBezTo>
                    <a:pt x="54826" y="184232"/>
                    <a:pt x="24509" y="154062"/>
                    <a:pt x="24509" y="116833"/>
                  </a:cubicBezTo>
                  <a:cubicBezTo>
                    <a:pt x="24509" y="79752"/>
                    <a:pt x="54655" y="49434"/>
                    <a:pt x="91908" y="49434"/>
                  </a:cubicBezTo>
                  <a:close/>
                  <a:moveTo>
                    <a:pt x="67399" y="0"/>
                  </a:moveTo>
                  <a:cubicBezTo>
                    <a:pt x="64017" y="0"/>
                    <a:pt x="61272" y="2745"/>
                    <a:pt x="61272" y="6127"/>
                  </a:cubicBezTo>
                  <a:cubicBezTo>
                    <a:pt x="61272" y="9509"/>
                    <a:pt x="64017" y="12254"/>
                    <a:pt x="67399" y="12254"/>
                  </a:cubicBezTo>
                  <a:lnTo>
                    <a:pt x="73526" y="12254"/>
                  </a:lnTo>
                  <a:lnTo>
                    <a:pt x="73526" y="26764"/>
                  </a:lnTo>
                  <a:cubicBezTo>
                    <a:pt x="61811" y="29165"/>
                    <a:pt x="50905" y="33798"/>
                    <a:pt x="41273" y="40194"/>
                  </a:cubicBezTo>
                  <a:lnTo>
                    <a:pt x="34950" y="33896"/>
                  </a:lnTo>
                  <a:cubicBezTo>
                    <a:pt x="31482" y="30428"/>
                    <a:pt x="26715" y="28694"/>
                    <a:pt x="21951" y="28694"/>
                  </a:cubicBezTo>
                  <a:cubicBezTo>
                    <a:pt x="17187" y="28694"/>
                    <a:pt x="12426" y="30428"/>
                    <a:pt x="8970" y="33896"/>
                  </a:cubicBezTo>
                  <a:cubicBezTo>
                    <a:pt x="1789" y="41052"/>
                    <a:pt x="1765" y="52694"/>
                    <a:pt x="8970" y="59875"/>
                  </a:cubicBezTo>
                  <a:lnTo>
                    <a:pt x="15269" y="66198"/>
                  </a:lnTo>
                  <a:cubicBezTo>
                    <a:pt x="5637" y="80732"/>
                    <a:pt x="0" y="98109"/>
                    <a:pt x="0" y="116833"/>
                  </a:cubicBezTo>
                  <a:cubicBezTo>
                    <a:pt x="0" y="167517"/>
                    <a:pt x="41224" y="209133"/>
                    <a:pt x="91908" y="209133"/>
                  </a:cubicBezTo>
                  <a:cubicBezTo>
                    <a:pt x="142592" y="209133"/>
                    <a:pt x="183816" y="167517"/>
                    <a:pt x="183816" y="116833"/>
                  </a:cubicBezTo>
                  <a:cubicBezTo>
                    <a:pt x="183816" y="98795"/>
                    <a:pt x="178522" y="82006"/>
                    <a:pt x="169503" y="67791"/>
                  </a:cubicBezTo>
                  <a:lnTo>
                    <a:pt x="177419" y="59875"/>
                  </a:lnTo>
                  <a:cubicBezTo>
                    <a:pt x="184625" y="52694"/>
                    <a:pt x="184600" y="41052"/>
                    <a:pt x="177419" y="33896"/>
                  </a:cubicBezTo>
                  <a:cubicBezTo>
                    <a:pt x="173939" y="30428"/>
                    <a:pt x="169172" y="28694"/>
                    <a:pt x="164408" y="28694"/>
                  </a:cubicBezTo>
                  <a:cubicBezTo>
                    <a:pt x="159644" y="28694"/>
                    <a:pt x="154883" y="30428"/>
                    <a:pt x="151415" y="33896"/>
                  </a:cubicBezTo>
                  <a:lnTo>
                    <a:pt x="144063" y="41248"/>
                  </a:lnTo>
                  <a:cubicBezTo>
                    <a:pt x="134063" y="34312"/>
                    <a:pt x="122617" y="29288"/>
                    <a:pt x="110290" y="26764"/>
                  </a:cubicBezTo>
                  <a:lnTo>
                    <a:pt x="110290" y="12254"/>
                  </a:lnTo>
                  <a:lnTo>
                    <a:pt x="116417" y="12254"/>
                  </a:lnTo>
                  <a:cubicBezTo>
                    <a:pt x="119799" y="12254"/>
                    <a:pt x="122544" y="9509"/>
                    <a:pt x="122544" y="6127"/>
                  </a:cubicBezTo>
                  <a:cubicBezTo>
                    <a:pt x="122544" y="2745"/>
                    <a:pt x="119799" y="0"/>
                    <a:pt x="116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3958275" y="1795650"/>
              <a:ext cx="1209525" cy="2148825"/>
            </a:xfrm>
            <a:custGeom>
              <a:avLst/>
              <a:gdLst/>
              <a:ahLst/>
              <a:cxnLst/>
              <a:rect l="l" t="t" r="r" b="b"/>
              <a:pathLst>
                <a:path w="48381" h="85953" extrusionOk="0">
                  <a:moveTo>
                    <a:pt x="0" y="0"/>
                  </a:moveTo>
                  <a:lnTo>
                    <a:pt x="0" y="37278"/>
                  </a:lnTo>
                  <a:cubicBezTo>
                    <a:pt x="7108" y="39803"/>
                    <a:pt x="12255" y="46542"/>
                    <a:pt x="12255" y="54532"/>
                  </a:cubicBezTo>
                  <a:cubicBezTo>
                    <a:pt x="12255" y="56934"/>
                    <a:pt x="11764" y="59189"/>
                    <a:pt x="10907" y="61297"/>
                  </a:cubicBezTo>
                  <a:lnTo>
                    <a:pt x="39067" y="85953"/>
                  </a:lnTo>
                  <a:cubicBezTo>
                    <a:pt x="44189" y="78624"/>
                    <a:pt x="47351" y="69973"/>
                    <a:pt x="48380" y="60660"/>
                  </a:cubicBezTo>
                  <a:lnTo>
                    <a:pt x="42890" y="60660"/>
                  </a:lnTo>
                  <a:cubicBezTo>
                    <a:pt x="39508" y="60660"/>
                    <a:pt x="36763" y="57915"/>
                    <a:pt x="36763" y="54532"/>
                  </a:cubicBezTo>
                  <a:cubicBezTo>
                    <a:pt x="36763" y="51150"/>
                    <a:pt x="39508" y="48405"/>
                    <a:pt x="42890" y="48405"/>
                  </a:cubicBezTo>
                  <a:lnTo>
                    <a:pt x="48380" y="48405"/>
                  </a:lnTo>
                  <a:cubicBezTo>
                    <a:pt x="47204" y="37817"/>
                    <a:pt x="43087" y="28210"/>
                    <a:pt x="36763" y="20294"/>
                  </a:cubicBezTo>
                  <a:lnTo>
                    <a:pt x="32866" y="24190"/>
                  </a:lnTo>
                  <a:cubicBezTo>
                    <a:pt x="31665" y="25391"/>
                    <a:pt x="30097" y="25992"/>
                    <a:pt x="28528" y="25992"/>
                  </a:cubicBezTo>
                  <a:cubicBezTo>
                    <a:pt x="26960" y="25992"/>
                    <a:pt x="25391" y="25391"/>
                    <a:pt x="24190" y="24190"/>
                  </a:cubicBezTo>
                  <a:cubicBezTo>
                    <a:pt x="21813" y="21789"/>
                    <a:pt x="21813" y="17916"/>
                    <a:pt x="24190" y="15539"/>
                  </a:cubicBezTo>
                  <a:lnTo>
                    <a:pt x="28087" y="11642"/>
                  </a:lnTo>
                  <a:cubicBezTo>
                    <a:pt x="20171" y="5294"/>
                    <a:pt x="10563" y="117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2441775" y="1795650"/>
              <a:ext cx="2289775" cy="2726000"/>
            </a:xfrm>
            <a:custGeom>
              <a:avLst/>
              <a:gdLst/>
              <a:ahLst/>
              <a:cxnLst/>
              <a:rect l="l" t="t" r="r" b="b"/>
              <a:pathLst>
                <a:path w="91591" h="109040" extrusionOk="0">
                  <a:moveTo>
                    <a:pt x="48406" y="0"/>
                  </a:moveTo>
                  <a:cubicBezTo>
                    <a:pt x="37818" y="1177"/>
                    <a:pt x="28211" y="5294"/>
                    <a:pt x="20294" y="11642"/>
                  </a:cubicBezTo>
                  <a:lnTo>
                    <a:pt x="24191" y="15539"/>
                  </a:lnTo>
                  <a:cubicBezTo>
                    <a:pt x="26593" y="17916"/>
                    <a:pt x="26593" y="21789"/>
                    <a:pt x="24191" y="24190"/>
                  </a:cubicBezTo>
                  <a:cubicBezTo>
                    <a:pt x="22990" y="25391"/>
                    <a:pt x="21422" y="25992"/>
                    <a:pt x="19856" y="25992"/>
                  </a:cubicBezTo>
                  <a:cubicBezTo>
                    <a:pt x="18291" y="25992"/>
                    <a:pt x="16728" y="25391"/>
                    <a:pt x="15539" y="24190"/>
                  </a:cubicBezTo>
                  <a:lnTo>
                    <a:pt x="11643" y="20294"/>
                  </a:lnTo>
                  <a:cubicBezTo>
                    <a:pt x="5295" y="28210"/>
                    <a:pt x="1177" y="37817"/>
                    <a:pt x="1" y="48405"/>
                  </a:cubicBezTo>
                  <a:lnTo>
                    <a:pt x="5515" y="48405"/>
                  </a:lnTo>
                  <a:cubicBezTo>
                    <a:pt x="8898" y="48405"/>
                    <a:pt x="11643" y="51150"/>
                    <a:pt x="11643" y="54532"/>
                  </a:cubicBezTo>
                  <a:cubicBezTo>
                    <a:pt x="11643" y="57915"/>
                    <a:pt x="8898" y="60660"/>
                    <a:pt x="5515" y="60660"/>
                  </a:cubicBezTo>
                  <a:lnTo>
                    <a:pt x="1" y="60660"/>
                  </a:lnTo>
                  <a:cubicBezTo>
                    <a:pt x="1177" y="71223"/>
                    <a:pt x="5295" y="80830"/>
                    <a:pt x="11643" y="88747"/>
                  </a:cubicBezTo>
                  <a:lnTo>
                    <a:pt x="15539" y="84850"/>
                  </a:lnTo>
                  <a:cubicBezTo>
                    <a:pt x="16728" y="83661"/>
                    <a:pt x="18291" y="83067"/>
                    <a:pt x="19856" y="83067"/>
                  </a:cubicBezTo>
                  <a:cubicBezTo>
                    <a:pt x="21422" y="83067"/>
                    <a:pt x="22990" y="83661"/>
                    <a:pt x="24191" y="84850"/>
                  </a:cubicBezTo>
                  <a:cubicBezTo>
                    <a:pt x="26593" y="87252"/>
                    <a:pt x="26593" y="91124"/>
                    <a:pt x="24191" y="93526"/>
                  </a:cubicBezTo>
                  <a:lnTo>
                    <a:pt x="20294" y="97423"/>
                  </a:lnTo>
                  <a:cubicBezTo>
                    <a:pt x="28211" y="103746"/>
                    <a:pt x="37818" y="107863"/>
                    <a:pt x="48406" y="109040"/>
                  </a:cubicBezTo>
                  <a:lnTo>
                    <a:pt x="48406" y="103550"/>
                  </a:lnTo>
                  <a:cubicBezTo>
                    <a:pt x="48406" y="100168"/>
                    <a:pt x="51151" y="97423"/>
                    <a:pt x="54533" y="97423"/>
                  </a:cubicBezTo>
                  <a:cubicBezTo>
                    <a:pt x="57915" y="97423"/>
                    <a:pt x="60660" y="100168"/>
                    <a:pt x="60660" y="103550"/>
                  </a:cubicBezTo>
                  <a:lnTo>
                    <a:pt x="60660" y="109040"/>
                  </a:lnTo>
                  <a:cubicBezTo>
                    <a:pt x="72522" y="107716"/>
                    <a:pt x="83208" y="102741"/>
                    <a:pt x="91590" y="95094"/>
                  </a:cubicBezTo>
                  <a:lnTo>
                    <a:pt x="63454" y="70488"/>
                  </a:lnTo>
                  <a:cubicBezTo>
                    <a:pt x="60807" y="71983"/>
                    <a:pt x="57793" y="72914"/>
                    <a:pt x="54533" y="72914"/>
                  </a:cubicBezTo>
                  <a:cubicBezTo>
                    <a:pt x="44386" y="72914"/>
                    <a:pt x="36151" y="64654"/>
                    <a:pt x="36151" y="54532"/>
                  </a:cubicBezTo>
                  <a:cubicBezTo>
                    <a:pt x="36151" y="46542"/>
                    <a:pt x="41274" y="39803"/>
                    <a:pt x="48406" y="37278"/>
                  </a:cubicBezTo>
                  <a:lnTo>
                    <a:pt x="484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3651900" y="3005775"/>
              <a:ext cx="306400" cy="306375"/>
            </a:xfrm>
            <a:custGeom>
              <a:avLst/>
              <a:gdLst/>
              <a:ahLst/>
              <a:cxnLst/>
              <a:rect l="l" t="t" r="r" b="b"/>
              <a:pathLst>
                <a:path w="12256" h="12255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9510"/>
                    <a:pt x="2746" y="12255"/>
                    <a:pt x="6128" y="12255"/>
                  </a:cubicBezTo>
                  <a:cubicBezTo>
                    <a:pt x="9510" y="12255"/>
                    <a:pt x="12255" y="9510"/>
                    <a:pt x="12255" y="6127"/>
                  </a:cubicBezTo>
                  <a:cubicBezTo>
                    <a:pt x="12255" y="2745"/>
                    <a:pt x="9510" y="0"/>
                    <a:pt x="6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9"/>
          <p:cNvGrpSpPr/>
          <p:nvPr/>
        </p:nvGrpSpPr>
        <p:grpSpPr>
          <a:xfrm>
            <a:off x="3839759" y="1752178"/>
            <a:ext cx="361583" cy="354375"/>
            <a:chOff x="1137600" y="238300"/>
            <a:chExt cx="5325225" cy="5219075"/>
          </a:xfrm>
        </p:grpSpPr>
        <p:sp>
          <p:nvSpPr>
            <p:cNvPr id="321" name="Google Shape;321;p19"/>
            <p:cNvSpPr/>
            <p:nvPr/>
          </p:nvSpPr>
          <p:spPr>
            <a:xfrm>
              <a:off x="4924775" y="3431600"/>
              <a:ext cx="1538050" cy="1724800"/>
            </a:xfrm>
            <a:custGeom>
              <a:avLst/>
              <a:gdLst/>
              <a:ahLst/>
              <a:cxnLst/>
              <a:rect l="l" t="t" r="r" b="b"/>
              <a:pathLst>
                <a:path w="61522" h="68992" extrusionOk="0">
                  <a:moveTo>
                    <a:pt x="12950" y="0"/>
                  </a:moveTo>
                  <a:lnTo>
                    <a:pt x="0" y="12950"/>
                  </a:lnTo>
                  <a:lnTo>
                    <a:pt x="56009" y="68991"/>
                  </a:lnTo>
                  <a:cubicBezTo>
                    <a:pt x="61521" y="59597"/>
                    <a:pt x="60347" y="47364"/>
                    <a:pt x="52290" y="39307"/>
                  </a:cubicBezTo>
                  <a:lnTo>
                    <a:pt x="12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4384100" y="3972275"/>
              <a:ext cx="1724800" cy="1485100"/>
            </a:xfrm>
            <a:custGeom>
              <a:avLst/>
              <a:gdLst/>
              <a:ahLst/>
              <a:cxnLst/>
              <a:rect l="l" t="t" r="r" b="b"/>
              <a:pathLst>
                <a:path w="68992" h="59404" extrusionOk="0">
                  <a:moveTo>
                    <a:pt x="12950" y="0"/>
                  </a:moveTo>
                  <a:lnTo>
                    <a:pt x="0" y="12950"/>
                  </a:lnTo>
                  <a:lnTo>
                    <a:pt x="39307" y="52290"/>
                  </a:lnTo>
                  <a:cubicBezTo>
                    <a:pt x="44063" y="57046"/>
                    <a:pt x="50274" y="59404"/>
                    <a:pt x="56497" y="59404"/>
                  </a:cubicBezTo>
                  <a:cubicBezTo>
                    <a:pt x="60816" y="59404"/>
                    <a:pt x="65142" y="58267"/>
                    <a:pt x="68991" y="56009"/>
                  </a:cubicBezTo>
                  <a:lnTo>
                    <a:pt x="12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3675425" y="2737825"/>
              <a:ext cx="1357025" cy="1342125"/>
            </a:xfrm>
            <a:custGeom>
              <a:avLst/>
              <a:gdLst/>
              <a:ahLst/>
              <a:cxnLst/>
              <a:rect l="l" t="t" r="r" b="b"/>
              <a:pathLst>
                <a:path w="54281" h="53685" extrusionOk="0">
                  <a:moveTo>
                    <a:pt x="32670" y="0"/>
                  </a:moveTo>
                  <a:cubicBezTo>
                    <a:pt x="31104" y="0"/>
                    <a:pt x="29538" y="595"/>
                    <a:pt x="28347" y="1786"/>
                  </a:cubicBezTo>
                  <a:lnTo>
                    <a:pt x="2382" y="27751"/>
                  </a:lnTo>
                  <a:cubicBezTo>
                    <a:pt x="1" y="30133"/>
                    <a:pt x="1" y="34014"/>
                    <a:pt x="2382" y="36396"/>
                  </a:cubicBezTo>
                  <a:lnTo>
                    <a:pt x="19671" y="53684"/>
                  </a:lnTo>
                  <a:lnTo>
                    <a:pt x="54280" y="19075"/>
                  </a:lnTo>
                  <a:lnTo>
                    <a:pt x="36992" y="1786"/>
                  </a:lnTo>
                  <a:cubicBezTo>
                    <a:pt x="35801" y="595"/>
                    <a:pt x="34235" y="0"/>
                    <a:pt x="32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1160450" y="238300"/>
              <a:ext cx="2899100" cy="2868750"/>
            </a:xfrm>
            <a:custGeom>
              <a:avLst/>
              <a:gdLst/>
              <a:ahLst/>
              <a:cxnLst/>
              <a:rect l="l" t="t" r="r" b="b"/>
              <a:pathLst>
                <a:path w="115964" h="114750" extrusionOk="0">
                  <a:moveTo>
                    <a:pt x="38020" y="1"/>
                  </a:moveTo>
                  <a:cubicBezTo>
                    <a:pt x="36248" y="1"/>
                    <a:pt x="34475" y="129"/>
                    <a:pt x="32718" y="384"/>
                  </a:cubicBezTo>
                  <a:cubicBezTo>
                    <a:pt x="30434" y="711"/>
                    <a:pt x="28510" y="2309"/>
                    <a:pt x="27792" y="4495"/>
                  </a:cubicBezTo>
                  <a:cubicBezTo>
                    <a:pt x="27042" y="6713"/>
                    <a:pt x="27629" y="9127"/>
                    <a:pt x="29260" y="10758"/>
                  </a:cubicBezTo>
                  <a:lnTo>
                    <a:pt x="46451" y="27948"/>
                  </a:lnTo>
                  <a:lnTo>
                    <a:pt x="29162" y="45237"/>
                  </a:lnTo>
                  <a:lnTo>
                    <a:pt x="11972" y="28046"/>
                  </a:lnTo>
                  <a:cubicBezTo>
                    <a:pt x="10813" y="26888"/>
                    <a:pt x="9260" y="26256"/>
                    <a:pt x="7662" y="26256"/>
                  </a:cubicBezTo>
                  <a:cubicBezTo>
                    <a:pt x="7010" y="26256"/>
                    <a:pt x="6351" y="26361"/>
                    <a:pt x="5709" y="26578"/>
                  </a:cubicBezTo>
                  <a:cubicBezTo>
                    <a:pt x="3523" y="27296"/>
                    <a:pt x="1925" y="29220"/>
                    <a:pt x="1598" y="31504"/>
                  </a:cubicBezTo>
                  <a:cubicBezTo>
                    <a:pt x="0" y="42497"/>
                    <a:pt x="3393" y="54077"/>
                    <a:pt x="11874" y="62525"/>
                  </a:cubicBezTo>
                  <a:cubicBezTo>
                    <a:pt x="18985" y="69657"/>
                    <a:pt x="28297" y="73194"/>
                    <a:pt x="37629" y="73194"/>
                  </a:cubicBezTo>
                  <a:cubicBezTo>
                    <a:pt x="43066" y="73194"/>
                    <a:pt x="48510" y="71993"/>
                    <a:pt x="53529" y="69604"/>
                  </a:cubicBezTo>
                  <a:lnTo>
                    <a:pt x="98675" y="114750"/>
                  </a:lnTo>
                  <a:lnTo>
                    <a:pt x="115964" y="97461"/>
                  </a:lnTo>
                  <a:lnTo>
                    <a:pt x="70818" y="52315"/>
                  </a:lnTo>
                  <a:cubicBezTo>
                    <a:pt x="77309" y="38680"/>
                    <a:pt x="75026" y="21914"/>
                    <a:pt x="63772" y="10660"/>
                  </a:cubicBezTo>
                  <a:cubicBezTo>
                    <a:pt x="56647" y="3535"/>
                    <a:pt x="47334" y="1"/>
                    <a:pt x="38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1137600" y="3431600"/>
              <a:ext cx="1538050" cy="1724800"/>
            </a:xfrm>
            <a:custGeom>
              <a:avLst/>
              <a:gdLst/>
              <a:ahLst/>
              <a:cxnLst/>
              <a:rect l="l" t="t" r="r" b="b"/>
              <a:pathLst>
                <a:path w="61522" h="68992" extrusionOk="0">
                  <a:moveTo>
                    <a:pt x="48572" y="0"/>
                  </a:moveTo>
                  <a:lnTo>
                    <a:pt x="9232" y="39307"/>
                  </a:lnTo>
                  <a:cubicBezTo>
                    <a:pt x="1175" y="47364"/>
                    <a:pt x="1" y="59597"/>
                    <a:pt x="5513" y="68991"/>
                  </a:cubicBezTo>
                  <a:lnTo>
                    <a:pt x="61522" y="12950"/>
                  </a:lnTo>
                  <a:lnTo>
                    <a:pt x="485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1491525" y="3972275"/>
              <a:ext cx="1724800" cy="1485100"/>
            </a:xfrm>
            <a:custGeom>
              <a:avLst/>
              <a:gdLst/>
              <a:ahLst/>
              <a:cxnLst/>
              <a:rect l="l" t="t" r="r" b="b"/>
              <a:pathLst>
                <a:path w="68992" h="59404" extrusionOk="0">
                  <a:moveTo>
                    <a:pt x="56042" y="0"/>
                  </a:moveTo>
                  <a:lnTo>
                    <a:pt x="1" y="56009"/>
                  </a:lnTo>
                  <a:cubicBezTo>
                    <a:pt x="3850" y="58267"/>
                    <a:pt x="8176" y="59404"/>
                    <a:pt x="12496" y="59404"/>
                  </a:cubicBezTo>
                  <a:cubicBezTo>
                    <a:pt x="18718" y="59404"/>
                    <a:pt x="24929" y="57046"/>
                    <a:pt x="29685" y="52290"/>
                  </a:cubicBezTo>
                  <a:lnTo>
                    <a:pt x="68992" y="12950"/>
                  </a:lnTo>
                  <a:lnTo>
                    <a:pt x="560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4016300" y="239075"/>
              <a:ext cx="2406575" cy="2239225"/>
            </a:xfrm>
            <a:custGeom>
              <a:avLst/>
              <a:gdLst/>
              <a:ahLst/>
              <a:cxnLst/>
              <a:rect l="l" t="t" r="r" b="b"/>
              <a:pathLst>
                <a:path w="96263" h="89569" extrusionOk="0">
                  <a:moveTo>
                    <a:pt x="78807" y="1"/>
                  </a:moveTo>
                  <a:cubicBezTo>
                    <a:pt x="77794" y="1"/>
                    <a:pt x="76773" y="255"/>
                    <a:pt x="75842" y="777"/>
                  </a:cubicBezTo>
                  <a:lnTo>
                    <a:pt x="43418" y="18784"/>
                  </a:lnTo>
                  <a:cubicBezTo>
                    <a:pt x="41852" y="19664"/>
                    <a:pt x="40743" y="21165"/>
                    <a:pt x="40384" y="22926"/>
                  </a:cubicBezTo>
                  <a:lnTo>
                    <a:pt x="36633" y="41781"/>
                  </a:lnTo>
                  <a:lnTo>
                    <a:pt x="1" y="78413"/>
                  </a:lnTo>
                  <a:lnTo>
                    <a:pt x="11157" y="89569"/>
                  </a:lnTo>
                  <a:cubicBezTo>
                    <a:pt x="13603" y="88394"/>
                    <a:pt x="16246" y="87709"/>
                    <a:pt x="19018" y="87709"/>
                  </a:cubicBezTo>
                  <a:cubicBezTo>
                    <a:pt x="20878" y="87709"/>
                    <a:pt x="22672" y="88068"/>
                    <a:pt x="24400" y="88590"/>
                  </a:cubicBezTo>
                  <a:lnTo>
                    <a:pt x="53921" y="59102"/>
                  </a:lnTo>
                  <a:lnTo>
                    <a:pt x="72776" y="55318"/>
                  </a:lnTo>
                  <a:cubicBezTo>
                    <a:pt x="74537" y="54959"/>
                    <a:pt x="76038" y="53850"/>
                    <a:pt x="76918" y="52284"/>
                  </a:cubicBezTo>
                  <a:lnTo>
                    <a:pt x="94925" y="19860"/>
                  </a:lnTo>
                  <a:cubicBezTo>
                    <a:pt x="96262" y="17479"/>
                    <a:pt x="95838" y="14510"/>
                    <a:pt x="93913" y="12586"/>
                  </a:cubicBezTo>
                  <a:lnTo>
                    <a:pt x="83116" y="1789"/>
                  </a:lnTo>
                  <a:cubicBezTo>
                    <a:pt x="81944" y="617"/>
                    <a:pt x="80385" y="1"/>
                    <a:pt x="78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567975" y="2847700"/>
              <a:ext cx="1016150" cy="1232250"/>
            </a:xfrm>
            <a:custGeom>
              <a:avLst/>
              <a:gdLst/>
              <a:ahLst/>
              <a:cxnLst/>
              <a:rect l="l" t="t" r="r" b="b"/>
              <a:pathLst>
                <a:path w="40646" h="49290" extrusionOk="0">
                  <a:moveTo>
                    <a:pt x="14680" y="1"/>
                  </a:moveTo>
                  <a:lnTo>
                    <a:pt x="1" y="14680"/>
                  </a:lnTo>
                  <a:lnTo>
                    <a:pt x="34611" y="49289"/>
                  </a:lnTo>
                  <a:lnTo>
                    <a:pt x="40645" y="43255"/>
                  </a:lnTo>
                  <a:lnTo>
                    <a:pt x="38036" y="40645"/>
                  </a:lnTo>
                  <a:cubicBezTo>
                    <a:pt x="32425" y="35002"/>
                    <a:pt x="31381" y="26716"/>
                    <a:pt x="34578" y="19899"/>
                  </a:cubicBezTo>
                  <a:lnTo>
                    <a:pt x="146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19"/>
          <p:cNvGrpSpPr/>
          <p:nvPr/>
        </p:nvGrpSpPr>
        <p:grpSpPr>
          <a:xfrm>
            <a:off x="3873781" y="3059320"/>
            <a:ext cx="293525" cy="385329"/>
            <a:chOff x="1813750" y="238125"/>
            <a:chExt cx="3982700" cy="5228350"/>
          </a:xfrm>
        </p:grpSpPr>
        <p:sp>
          <p:nvSpPr>
            <p:cNvPr id="330" name="Google Shape;330;p19"/>
            <p:cNvSpPr/>
            <p:nvPr/>
          </p:nvSpPr>
          <p:spPr>
            <a:xfrm>
              <a:off x="2927050" y="2852575"/>
              <a:ext cx="430175" cy="352350"/>
            </a:xfrm>
            <a:custGeom>
              <a:avLst/>
              <a:gdLst/>
              <a:ahLst/>
              <a:cxnLst/>
              <a:rect l="l" t="t" r="r" b="b"/>
              <a:pathLst>
                <a:path w="17207" h="14094" extrusionOk="0">
                  <a:moveTo>
                    <a:pt x="1" y="1"/>
                  </a:moveTo>
                  <a:cubicBezTo>
                    <a:pt x="1447" y="2035"/>
                    <a:pt x="2991" y="4020"/>
                    <a:pt x="4780" y="5810"/>
                  </a:cubicBezTo>
                  <a:cubicBezTo>
                    <a:pt x="8407" y="9412"/>
                    <a:pt x="12647" y="12084"/>
                    <a:pt x="17206" y="14093"/>
                  </a:cubicBezTo>
                  <a:cubicBezTo>
                    <a:pt x="15466" y="9902"/>
                    <a:pt x="14118" y="5123"/>
                    <a:pt x="1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927050" y="1266250"/>
              <a:ext cx="433850" cy="360925"/>
            </a:xfrm>
            <a:custGeom>
              <a:avLst/>
              <a:gdLst/>
              <a:ahLst/>
              <a:cxnLst/>
              <a:rect l="l" t="t" r="r" b="b"/>
              <a:pathLst>
                <a:path w="17354" h="14437" extrusionOk="0">
                  <a:moveTo>
                    <a:pt x="17353" y="1"/>
                  </a:moveTo>
                  <a:lnTo>
                    <a:pt x="17353" y="1"/>
                  </a:lnTo>
                  <a:cubicBezTo>
                    <a:pt x="12745" y="2108"/>
                    <a:pt x="8481" y="4927"/>
                    <a:pt x="4780" y="8603"/>
                  </a:cubicBezTo>
                  <a:cubicBezTo>
                    <a:pt x="2991" y="10417"/>
                    <a:pt x="1447" y="12378"/>
                    <a:pt x="1" y="14436"/>
                  </a:cubicBezTo>
                  <a:lnTo>
                    <a:pt x="13064" y="14436"/>
                  </a:lnTo>
                  <a:cubicBezTo>
                    <a:pt x="14167" y="9167"/>
                    <a:pt x="15539" y="4265"/>
                    <a:pt x="17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3565525" y="2852575"/>
              <a:ext cx="479150" cy="446550"/>
            </a:xfrm>
            <a:custGeom>
              <a:avLst/>
              <a:gdLst/>
              <a:ahLst/>
              <a:cxnLst/>
              <a:rect l="l" t="t" r="r" b="b"/>
              <a:pathLst>
                <a:path w="19166" h="17862" extrusionOk="0">
                  <a:moveTo>
                    <a:pt x="0" y="1"/>
                  </a:moveTo>
                  <a:cubicBezTo>
                    <a:pt x="2426" y="10270"/>
                    <a:pt x="5980" y="16299"/>
                    <a:pt x="8431" y="17843"/>
                  </a:cubicBezTo>
                  <a:cubicBezTo>
                    <a:pt x="8811" y="17856"/>
                    <a:pt x="9191" y="17862"/>
                    <a:pt x="9574" y="17862"/>
                  </a:cubicBezTo>
                  <a:cubicBezTo>
                    <a:pt x="9957" y="17862"/>
                    <a:pt x="10343" y="17856"/>
                    <a:pt x="10735" y="17843"/>
                  </a:cubicBezTo>
                  <a:cubicBezTo>
                    <a:pt x="13161" y="16324"/>
                    <a:pt x="16715" y="10270"/>
                    <a:pt x="19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733450" y="1933500"/>
              <a:ext cx="474250" cy="612750"/>
            </a:xfrm>
            <a:custGeom>
              <a:avLst/>
              <a:gdLst/>
              <a:ahLst/>
              <a:cxnLst/>
              <a:rect l="l" t="t" r="r" b="b"/>
              <a:pathLst>
                <a:path w="18970" h="24510" extrusionOk="0">
                  <a:moveTo>
                    <a:pt x="1961" y="1"/>
                  </a:moveTo>
                  <a:cubicBezTo>
                    <a:pt x="784" y="3947"/>
                    <a:pt x="0" y="8015"/>
                    <a:pt x="0" y="12255"/>
                  </a:cubicBezTo>
                  <a:cubicBezTo>
                    <a:pt x="0" y="16471"/>
                    <a:pt x="784" y="20564"/>
                    <a:pt x="1961" y="24510"/>
                  </a:cubicBezTo>
                  <a:lnTo>
                    <a:pt x="18970" y="24510"/>
                  </a:lnTo>
                  <a:cubicBezTo>
                    <a:pt x="18602" y="20466"/>
                    <a:pt x="18357" y="16373"/>
                    <a:pt x="18357" y="12255"/>
                  </a:cubicBezTo>
                  <a:cubicBezTo>
                    <a:pt x="18357" y="8138"/>
                    <a:pt x="18602" y="4045"/>
                    <a:pt x="18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3565525" y="1167600"/>
              <a:ext cx="479150" cy="459575"/>
            </a:xfrm>
            <a:custGeom>
              <a:avLst/>
              <a:gdLst/>
              <a:ahLst/>
              <a:cxnLst/>
              <a:rect l="l" t="t" r="r" b="b"/>
              <a:pathLst>
                <a:path w="19166" h="18383" extrusionOk="0">
                  <a:moveTo>
                    <a:pt x="9583" y="1"/>
                  </a:moveTo>
                  <a:cubicBezTo>
                    <a:pt x="7279" y="1"/>
                    <a:pt x="2843" y="6373"/>
                    <a:pt x="0" y="18382"/>
                  </a:cubicBezTo>
                  <a:lnTo>
                    <a:pt x="19166" y="18382"/>
                  </a:lnTo>
                  <a:cubicBezTo>
                    <a:pt x="16298" y="6373"/>
                    <a:pt x="11862" y="1"/>
                    <a:pt x="9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4252975" y="2852575"/>
              <a:ext cx="428925" cy="352350"/>
            </a:xfrm>
            <a:custGeom>
              <a:avLst/>
              <a:gdLst/>
              <a:ahLst/>
              <a:cxnLst/>
              <a:rect l="l" t="t" r="r" b="b"/>
              <a:pathLst>
                <a:path w="17157" h="14094" extrusionOk="0">
                  <a:moveTo>
                    <a:pt x="4118" y="1"/>
                  </a:moveTo>
                  <a:cubicBezTo>
                    <a:pt x="3064" y="5123"/>
                    <a:pt x="1716" y="9927"/>
                    <a:pt x="1" y="14093"/>
                  </a:cubicBezTo>
                  <a:cubicBezTo>
                    <a:pt x="4535" y="12108"/>
                    <a:pt x="8799" y="9412"/>
                    <a:pt x="12402" y="5810"/>
                  </a:cubicBezTo>
                  <a:cubicBezTo>
                    <a:pt x="14216" y="3996"/>
                    <a:pt x="15735" y="2011"/>
                    <a:pt x="17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4401875" y="1933500"/>
              <a:ext cx="484675" cy="612750"/>
            </a:xfrm>
            <a:custGeom>
              <a:avLst/>
              <a:gdLst/>
              <a:ahLst/>
              <a:cxnLst/>
              <a:rect l="l" t="t" r="r" b="b"/>
              <a:pathLst>
                <a:path w="19387" h="24510" extrusionOk="0">
                  <a:moveTo>
                    <a:pt x="0" y="1"/>
                  </a:moveTo>
                  <a:cubicBezTo>
                    <a:pt x="368" y="4045"/>
                    <a:pt x="638" y="8138"/>
                    <a:pt x="638" y="12255"/>
                  </a:cubicBezTo>
                  <a:cubicBezTo>
                    <a:pt x="638" y="16373"/>
                    <a:pt x="368" y="20466"/>
                    <a:pt x="0" y="24510"/>
                  </a:cubicBezTo>
                  <a:lnTo>
                    <a:pt x="17010" y="24510"/>
                  </a:lnTo>
                  <a:cubicBezTo>
                    <a:pt x="19387" y="16495"/>
                    <a:pt x="19387" y="8015"/>
                    <a:pt x="17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3498725" y="1933500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662" y="1"/>
                  </a:moveTo>
                  <a:cubicBezTo>
                    <a:pt x="270" y="3775"/>
                    <a:pt x="1" y="7795"/>
                    <a:pt x="1" y="12255"/>
                  </a:cubicBezTo>
                  <a:cubicBezTo>
                    <a:pt x="1" y="16716"/>
                    <a:pt x="270" y="20711"/>
                    <a:pt x="662" y="24510"/>
                  </a:cubicBezTo>
                  <a:lnTo>
                    <a:pt x="23823" y="24510"/>
                  </a:lnTo>
                  <a:cubicBezTo>
                    <a:pt x="24215" y="20711"/>
                    <a:pt x="24509" y="16716"/>
                    <a:pt x="24509" y="12255"/>
                  </a:cubicBezTo>
                  <a:cubicBezTo>
                    <a:pt x="24509" y="7795"/>
                    <a:pt x="24215" y="3775"/>
                    <a:pt x="23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813750" y="238125"/>
              <a:ext cx="3982700" cy="5228350"/>
            </a:xfrm>
            <a:custGeom>
              <a:avLst/>
              <a:gdLst/>
              <a:ahLst/>
              <a:cxnLst/>
              <a:rect l="l" t="t" r="r" b="b"/>
              <a:pathLst>
                <a:path w="159308" h="209134" extrusionOk="0">
                  <a:moveTo>
                    <a:pt x="79645" y="24901"/>
                  </a:moveTo>
                  <a:cubicBezTo>
                    <a:pt x="93753" y="24901"/>
                    <a:pt x="107864" y="30293"/>
                    <a:pt x="118647" y="41077"/>
                  </a:cubicBezTo>
                  <a:cubicBezTo>
                    <a:pt x="140142" y="62571"/>
                    <a:pt x="140142" y="97569"/>
                    <a:pt x="118647" y="119064"/>
                  </a:cubicBezTo>
                  <a:cubicBezTo>
                    <a:pt x="107690" y="130011"/>
                    <a:pt x="93637" y="135204"/>
                    <a:pt x="79730" y="135204"/>
                  </a:cubicBezTo>
                  <a:cubicBezTo>
                    <a:pt x="58486" y="135204"/>
                    <a:pt x="37583" y="123087"/>
                    <a:pt x="28578" y="100854"/>
                  </a:cubicBezTo>
                  <a:cubicBezTo>
                    <a:pt x="28578" y="100829"/>
                    <a:pt x="28553" y="100829"/>
                    <a:pt x="28553" y="100805"/>
                  </a:cubicBezTo>
                  <a:cubicBezTo>
                    <a:pt x="20416" y="80658"/>
                    <a:pt x="24705" y="57032"/>
                    <a:pt x="40660" y="41077"/>
                  </a:cubicBezTo>
                  <a:cubicBezTo>
                    <a:pt x="51432" y="30293"/>
                    <a:pt x="65537" y="24901"/>
                    <a:pt x="79645" y="24901"/>
                  </a:cubicBezTo>
                  <a:close/>
                  <a:moveTo>
                    <a:pt x="79654" y="0"/>
                  </a:moveTo>
                  <a:cubicBezTo>
                    <a:pt x="35734" y="0"/>
                    <a:pt x="0" y="36150"/>
                    <a:pt x="0" y="80070"/>
                  </a:cubicBezTo>
                  <a:cubicBezTo>
                    <a:pt x="0" y="97815"/>
                    <a:pt x="5711" y="114579"/>
                    <a:pt x="16446" y="128549"/>
                  </a:cubicBezTo>
                  <a:lnTo>
                    <a:pt x="67400" y="196879"/>
                  </a:lnTo>
                  <a:lnTo>
                    <a:pt x="30636" y="196879"/>
                  </a:lnTo>
                  <a:cubicBezTo>
                    <a:pt x="27254" y="196879"/>
                    <a:pt x="24509" y="199624"/>
                    <a:pt x="24509" y="203006"/>
                  </a:cubicBezTo>
                  <a:cubicBezTo>
                    <a:pt x="24509" y="206388"/>
                    <a:pt x="27254" y="209133"/>
                    <a:pt x="30636" y="209133"/>
                  </a:cubicBezTo>
                  <a:lnTo>
                    <a:pt x="128671" y="209133"/>
                  </a:lnTo>
                  <a:cubicBezTo>
                    <a:pt x="132054" y="209133"/>
                    <a:pt x="134799" y="206388"/>
                    <a:pt x="134799" y="203006"/>
                  </a:cubicBezTo>
                  <a:cubicBezTo>
                    <a:pt x="134799" y="199624"/>
                    <a:pt x="132054" y="196879"/>
                    <a:pt x="128671" y="196879"/>
                  </a:cubicBezTo>
                  <a:lnTo>
                    <a:pt x="91908" y="196879"/>
                  </a:lnTo>
                  <a:lnTo>
                    <a:pt x="143989" y="127004"/>
                  </a:lnTo>
                  <a:cubicBezTo>
                    <a:pt x="154014" y="113304"/>
                    <a:pt x="159307" y="97079"/>
                    <a:pt x="159307" y="80070"/>
                  </a:cubicBezTo>
                  <a:cubicBezTo>
                    <a:pt x="159307" y="36150"/>
                    <a:pt x="123574" y="0"/>
                    <a:pt x="79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4248700" y="1266250"/>
              <a:ext cx="433200" cy="360925"/>
            </a:xfrm>
            <a:custGeom>
              <a:avLst/>
              <a:gdLst/>
              <a:ahLst/>
              <a:cxnLst/>
              <a:rect l="l" t="t" r="r" b="b"/>
              <a:pathLst>
                <a:path w="17328" h="14437" extrusionOk="0">
                  <a:moveTo>
                    <a:pt x="0" y="1"/>
                  </a:moveTo>
                  <a:cubicBezTo>
                    <a:pt x="1814" y="4265"/>
                    <a:pt x="3211" y="9167"/>
                    <a:pt x="4289" y="14436"/>
                  </a:cubicBezTo>
                  <a:lnTo>
                    <a:pt x="17328" y="14436"/>
                  </a:lnTo>
                  <a:cubicBezTo>
                    <a:pt x="15906" y="12402"/>
                    <a:pt x="14387" y="10417"/>
                    <a:pt x="12573" y="8603"/>
                  </a:cubicBezTo>
                  <a:cubicBezTo>
                    <a:pt x="8897" y="4927"/>
                    <a:pt x="4608" y="2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235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30"/>
          <p:cNvPicPr preferRelativeResize="0"/>
          <p:nvPr/>
        </p:nvPicPr>
        <p:blipFill rotWithShape="1">
          <a:blip r:embed="rId3">
            <a:alphaModFix/>
          </a:blip>
          <a:srcRect b="4798"/>
          <a:stretch/>
        </p:blipFill>
        <p:spPr>
          <a:xfrm>
            <a:off x="2606812" y="1357998"/>
            <a:ext cx="3923751" cy="28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30"/>
          <p:cNvSpPr txBox="1">
            <a:spLocks noGrp="1"/>
          </p:cNvSpPr>
          <p:nvPr>
            <p:ph type="subTitle" idx="4294967295"/>
          </p:nvPr>
        </p:nvSpPr>
        <p:spPr>
          <a:xfrm>
            <a:off x="606859" y="2117558"/>
            <a:ext cx="1881300" cy="1537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971" name="Google Shape;971;p30"/>
          <p:cNvSpPr txBox="1">
            <a:spLocks noGrp="1"/>
          </p:cNvSpPr>
          <p:nvPr>
            <p:ph type="subTitle" idx="4294967295"/>
          </p:nvPr>
        </p:nvSpPr>
        <p:spPr>
          <a:xfrm>
            <a:off x="6724567" y="2543124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972" name="Google Shape;972;p30"/>
          <p:cNvSpPr txBox="1">
            <a:spLocks noGrp="1"/>
          </p:cNvSpPr>
          <p:nvPr>
            <p:ph type="ctrTitle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Take </a:t>
            </a:r>
            <a:r>
              <a:rPr lang="en-US" dirty="0" err="1"/>
              <a:t>Away’s</a:t>
            </a:r>
            <a:endParaRPr dirty="0"/>
          </a:p>
        </p:txBody>
      </p:sp>
      <p:sp>
        <p:nvSpPr>
          <p:cNvPr id="973" name="Google Shape;973;p30"/>
          <p:cNvSpPr txBox="1">
            <a:spLocks noGrp="1"/>
          </p:cNvSpPr>
          <p:nvPr>
            <p:ph type="ctrTitle" idx="4294967295"/>
          </p:nvPr>
        </p:nvSpPr>
        <p:spPr>
          <a:xfrm>
            <a:off x="606846" y="231157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1100" dirty="0"/>
              <a:t>Developing resilience takes time and practice!</a:t>
            </a:r>
            <a:br>
              <a:rPr lang="en-US" sz="1100" dirty="0"/>
            </a:br>
            <a:endParaRPr sz="1100" dirty="0"/>
          </a:p>
        </p:txBody>
      </p:sp>
      <p:sp>
        <p:nvSpPr>
          <p:cNvPr id="974" name="Google Shape;974;p30"/>
          <p:cNvSpPr txBox="1">
            <a:spLocks noGrp="1"/>
          </p:cNvSpPr>
          <p:nvPr>
            <p:ph type="ctrTitle" idx="4294967295"/>
          </p:nvPr>
        </p:nvSpPr>
        <p:spPr>
          <a:xfrm>
            <a:off x="6724554" y="231157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dirty="0"/>
              <a:t>With guidance, you can improve your resilience and your</a:t>
            </a:r>
            <a:br>
              <a:rPr lang="en-US" sz="1100" dirty="0"/>
            </a:br>
            <a:r>
              <a:rPr lang="en-US" sz="1100" dirty="0"/>
              <a:t>mental and emotional well-being</a:t>
            </a:r>
            <a:br>
              <a:rPr lang="en-US" sz="1100" dirty="0"/>
            </a:br>
            <a:endParaRPr sz="1100" dirty="0"/>
          </a:p>
        </p:txBody>
      </p:sp>
      <p:grpSp>
        <p:nvGrpSpPr>
          <p:cNvPr id="975" name="Google Shape;975;p30"/>
          <p:cNvGrpSpPr/>
          <p:nvPr/>
        </p:nvGrpSpPr>
        <p:grpSpPr>
          <a:xfrm>
            <a:off x="2950103" y="2650927"/>
            <a:ext cx="376989" cy="444623"/>
            <a:chOff x="1816800" y="227700"/>
            <a:chExt cx="3980875" cy="5218575"/>
          </a:xfrm>
        </p:grpSpPr>
        <p:sp>
          <p:nvSpPr>
            <p:cNvPr id="976" name="Google Shape;976;p30"/>
            <p:cNvSpPr/>
            <p:nvPr/>
          </p:nvSpPr>
          <p:spPr>
            <a:xfrm>
              <a:off x="2820450" y="4098850"/>
              <a:ext cx="1973600" cy="1347425"/>
            </a:xfrm>
            <a:custGeom>
              <a:avLst/>
              <a:gdLst/>
              <a:ahLst/>
              <a:cxnLst/>
              <a:rect l="l" t="t" r="r" b="b"/>
              <a:pathLst>
                <a:path w="78944" h="53897" extrusionOk="0">
                  <a:moveTo>
                    <a:pt x="0" y="1"/>
                  </a:moveTo>
                  <a:lnTo>
                    <a:pt x="0" y="47695"/>
                  </a:lnTo>
                  <a:cubicBezTo>
                    <a:pt x="0" y="49827"/>
                    <a:pt x="1103" y="51837"/>
                    <a:pt x="2941" y="52964"/>
                  </a:cubicBezTo>
                  <a:cubicBezTo>
                    <a:pt x="3946" y="53577"/>
                    <a:pt x="5074" y="53896"/>
                    <a:pt x="6201" y="53896"/>
                  </a:cubicBezTo>
                  <a:cubicBezTo>
                    <a:pt x="7157" y="53896"/>
                    <a:pt x="8113" y="53675"/>
                    <a:pt x="8995" y="53234"/>
                  </a:cubicBezTo>
                  <a:lnTo>
                    <a:pt x="39459" y="37989"/>
                  </a:lnTo>
                  <a:lnTo>
                    <a:pt x="69948" y="53234"/>
                  </a:lnTo>
                  <a:cubicBezTo>
                    <a:pt x="70827" y="53679"/>
                    <a:pt x="71775" y="53896"/>
                    <a:pt x="72722" y="53896"/>
                  </a:cubicBezTo>
                  <a:cubicBezTo>
                    <a:pt x="73862" y="53896"/>
                    <a:pt x="74998" y="53580"/>
                    <a:pt x="76002" y="52964"/>
                  </a:cubicBezTo>
                  <a:cubicBezTo>
                    <a:pt x="77816" y="51837"/>
                    <a:pt x="78943" y="49827"/>
                    <a:pt x="78943" y="47695"/>
                  </a:cubicBezTo>
                  <a:lnTo>
                    <a:pt x="78943" y="1"/>
                  </a:lnTo>
                  <a:lnTo>
                    <a:pt x="75340" y="3653"/>
                  </a:lnTo>
                  <a:cubicBezTo>
                    <a:pt x="71860" y="7182"/>
                    <a:pt x="67032" y="9192"/>
                    <a:pt x="62081" y="9192"/>
                  </a:cubicBezTo>
                  <a:cubicBezTo>
                    <a:pt x="61076" y="9192"/>
                    <a:pt x="60047" y="9118"/>
                    <a:pt x="59042" y="8946"/>
                  </a:cubicBezTo>
                  <a:lnTo>
                    <a:pt x="39459" y="5711"/>
                  </a:lnTo>
                  <a:lnTo>
                    <a:pt x="19901" y="8946"/>
                  </a:lnTo>
                  <a:cubicBezTo>
                    <a:pt x="18897" y="9118"/>
                    <a:pt x="17867" y="9192"/>
                    <a:pt x="16862" y="9192"/>
                  </a:cubicBezTo>
                  <a:cubicBezTo>
                    <a:pt x="11912" y="9192"/>
                    <a:pt x="7059" y="7182"/>
                    <a:pt x="3603" y="3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3047775" y="1363675"/>
              <a:ext cx="1518950" cy="1518950"/>
            </a:xfrm>
            <a:custGeom>
              <a:avLst/>
              <a:gdLst/>
              <a:ahLst/>
              <a:cxnLst/>
              <a:rect l="l" t="t" r="r" b="b"/>
              <a:pathLst>
                <a:path w="60758" h="60758" extrusionOk="0">
                  <a:moveTo>
                    <a:pt x="30366" y="1"/>
                  </a:moveTo>
                  <a:cubicBezTo>
                    <a:pt x="13627" y="1"/>
                    <a:pt x="0" y="13627"/>
                    <a:pt x="0" y="30367"/>
                  </a:cubicBezTo>
                  <a:cubicBezTo>
                    <a:pt x="0" y="47131"/>
                    <a:pt x="13627" y="60758"/>
                    <a:pt x="30366" y="60758"/>
                  </a:cubicBezTo>
                  <a:cubicBezTo>
                    <a:pt x="47130" y="60758"/>
                    <a:pt x="60757" y="47131"/>
                    <a:pt x="60757" y="30367"/>
                  </a:cubicBezTo>
                  <a:cubicBezTo>
                    <a:pt x="60757" y="13627"/>
                    <a:pt x="47130" y="1"/>
                    <a:pt x="30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816800" y="227700"/>
              <a:ext cx="3980875" cy="3790300"/>
            </a:xfrm>
            <a:custGeom>
              <a:avLst/>
              <a:gdLst/>
              <a:ahLst/>
              <a:cxnLst/>
              <a:rect l="l" t="t" r="r" b="b"/>
              <a:pathLst>
                <a:path w="159235" h="151612" extrusionOk="0">
                  <a:moveTo>
                    <a:pt x="79605" y="33014"/>
                  </a:moveTo>
                  <a:cubicBezTo>
                    <a:pt x="103207" y="33014"/>
                    <a:pt x="122422" y="52204"/>
                    <a:pt x="122422" y="75806"/>
                  </a:cubicBezTo>
                  <a:cubicBezTo>
                    <a:pt x="122422" y="99408"/>
                    <a:pt x="103207" y="118623"/>
                    <a:pt x="79605" y="118623"/>
                  </a:cubicBezTo>
                  <a:cubicBezTo>
                    <a:pt x="56004" y="118623"/>
                    <a:pt x="36813" y="99408"/>
                    <a:pt x="36813" y="75806"/>
                  </a:cubicBezTo>
                  <a:cubicBezTo>
                    <a:pt x="36813" y="52204"/>
                    <a:pt x="56004" y="33014"/>
                    <a:pt x="79605" y="33014"/>
                  </a:cubicBezTo>
                  <a:close/>
                  <a:moveTo>
                    <a:pt x="57008" y="0"/>
                  </a:moveTo>
                  <a:cubicBezTo>
                    <a:pt x="55366" y="0"/>
                    <a:pt x="53749" y="662"/>
                    <a:pt x="52572" y="1863"/>
                  </a:cubicBezTo>
                  <a:lnTo>
                    <a:pt x="37205" y="17451"/>
                  </a:lnTo>
                  <a:lnTo>
                    <a:pt x="17623" y="27254"/>
                  </a:lnTo>
                  <a:cubicBezTo>
                    <a:pt x="15834" y="28161"/>
                    <a:pt x="14584" y="29877"/>
                    <a:pt x="14265" y="31862"/>
                  </a:cubicBezTo>
                  <a:lnTo>
                    <a:pt x="10981" y="53528"/>
                  </a:lnTo>
                  <a:lnTo>
                    <a:pt x="932" y="72963"/>
                  </a:lnTo>
                  <a:cubicBezTo>
                    <a:pt x="1" y="74752"/>
                    <a:pt x="1" y="76884"/>
                    <a:pt x="932" y="78674"/>
                  </a:cubicBezTo>
                  <a:lnTo>
                    <a:pt x="10981" y="98109"/>
                  </a:lnTo>
                  <a:lnTo>
                    <a:pt x="14265" y="119750"/>
                  </a:lnTo>
                  <a:cubicBezTo>
                    <a:pt x="14584" y="121760"/>
                    <a:pt x="15834" y="123476"/>
                    <a:pt x="17623" y="124382"/>
                  </a:cubicBezTo>
                  <a:lnTo>
                    <a:pt x="37205" y="134186"/>
                  </a:lnTo>
                  <a:lnTo>
                    <a:pt x="52572" y="149773"/>
                  </a:lnTo>
                  <a:cubicBezTo>
                    <a:pt x="53749" y="150950"/>
                    <a:pt x="55342" y="151612"/>
                    <a:pt x="57008" y="151612"/>
                  </a:cubicBezTo>
                  <a:cubicBezTo>
                    <a:pt x="57327" y="151612"/>
                    <a:pt x="57670" y="151587"/>
                    <a:pt x="58013" y="151538"/>
                  </a:cubicBezTo>
                  <a:lnTo>
                    <a:pt x="79605" y="147960"/>
                  </a:lnTo>
                  <a:lnTo>
                    <a:pt x="101222" y="151538"/>
                  </a:lnTo>
                  <a:cubicBezTo>
                    <a:pt x="101541" y="151587"/>
                    <a:pt x="101884" y="151612"/>
                    <a:pt x="102227" y="151612"/>
                  </a:cubicBezTo>
                  <a:cubicBezTo>
                    <a:pt x="103869" y="151612"/>
                    <a:pt x="105462" y="150950"/>
                    <a:pt x="106639" y="149773"/>
                  </a:cubicBezTo>
                  <a:lnTo>
                    <a:pt x="122030" y="134186"/>
                  </a:lnTo>
                  <a:lnTo>
                    <a:pt x="141588" y="124382"/>
                  </a:lnTo>
                  <a:cubicBezTo>
                    <a:pt x="143402" y="123476"/>
                    <a:pt x="144652" y="121760"/>
                    <a:pt x="144946" y="119750"/>
                  </a:cubicBezTo>
                  <a:lnTo>
                    <a:pt x="148230" y="98109"/>
                  </a:lnTo>
                  <a:lnTo>
                    <a:pt x="158303" y="78674"/>
                  </a:lnTo>
                  <a:cubicBezTo>
                    <a:pt x="159234" y="76884"/>
                    <a:pt x="159234" y="74752"/>
                    <a:pt x="158303" y="72963"/>
                  </a:cubicBezTo>
                  <a:lnTo>
                    <a:pt x="148230" y="53528"/>
                  </a:lnTo>
                  <a:lnTo>
                    <a:pt x="144946" y="31862"/>
                  </a:lnTo>
                  <a:cubicBezTo>
                    <a:pt x="144652" y="29877"/>
                    <a:pt x="143402" y="28161"/>
                    <a:pt x="141588" y="27254"/>
                  </a:cubicBezTo>
                  <a:lnTo>
                    <a:pt x="122030" y="17451"/>
                  </a:lnTo>
                  <a:lnTo>
                    <a:pt x="106639" y="1863"/>
                  </a:lnTo>
                  <a:cubicBezTo>
                    <a:pt x="105462" y="662"/>
                    <a:pt x="103869" y="0"/>
                    <a:pt x="102227" y="0"/>
                  </a:cubicBezTo>
                  <a:cubicBezTo>
                    <a:pt x="101884" y="0"/>
                    <a:pt x="101541" y="25"/>
                    <a:pt x="101222" y="98"/>
                  </a:cubicBezTo>
                  <a:lnTo>
                    <a:pt x="79605" y="3652"/>
                  </a:lnTo>
                  <a:lnTo>
                    <a:pt x="58013" y="98"/>
                  </a:lnTo>
                  <a:cubicBezTo>
                    <a:pt x="57670" y="25"/>
                    <a:pt x="57351" y="0"/>
                    <a:pt x="57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30"/>
          <p:cNvGrpSpPr/>
          <p:nvPr/>
        </p:nvGrpSpPr>
        <p:grpSpPr>
          <a:xfrm>
            <a:off x="5801912" y="2665681"/>
            <a:ext cx="415131" cy="415131"/>
            <a:chOff x="1190625" y="238125"/>
            <a:chExt cx="5228350" cy="5228350"/>
          </a:xfrm>
        </p:grpSpPr>
        <p:sp>
          <p:nvSpPr>
            <p:cNvPr id="980" name="Google Shape;980;p30"/>
            <p:cNvSpPr/>
            <p:nvPr/>
          </p:nvSpPr>
          <p:spPr>
            <a:xfrm>
              <a:off x="2120100" y="4537575"/>
              <a:ext cx="3370000" cy="928900"/>
            </a:xfrm>
            <a:custGeom>
              <a:avLst/>
              <a:gdLst/>
              <a:ahLst/>
              <a:cxnLst/>
              <a:rect l="l" t="t" r="r" b="b"/>
              <a:pathLst>
                <a:path w="134800" h="37156" extrusionOk="0">
                  <a:moveTo>
                    <a:pt x="18382" y="0"/>
                  </a:moveTo>
                  <a:cubicBezTo>
                    <a:pt x="15000" y="0"/>
                    <a:pt x="12255" y="2745"/>
                    <a:pt x="12255" y="6127"/>
                  </a:cubicBezTo>
                  <a:lnTo>
                    <a:pt x="12255" y="24901"/>
                  </a:lnTo>
                  <a:lnTo>
                    <a:pt x="6128" y="24901"/>
                  </a:lnTo>
                  <a:cubicBezTo>
                    <a:pt x="2746" y="24901"/>
                    <a:pt x="1" y="27646"/>
                    <a:pt x="1" y="31028"/>
                  </a:cubicBezTo>
                  <a:cubicBezTo>
                    <a:pt x="1" y="34410"/>
                    <a:pt x="2746" y="37155"/>
                    <a:pt x="6128" y="37155"/>
                  </a:cubicBezTo>
                  <a:lnTo>
                    <a:pt x="128672" y="37155"/>
                  </a:lnTo>
                  <a:cubicBezTo>
                    <a:pt x="132054" y="37155"/>
                    <a:pt x="134799" y="34410"/>
                    <a:pt x="134799" y="31028"/>
                  </a:cubicBezTo>
                  <a:cubicBezTo>
                    <a:pt x="134799" y="27646"/>
                    <a:pt x="132054" y="24901"/>
                    <a:pt x="128672" y="24901"/>
                  </a:cubicBezTo>
                  <a:lnTo>
                    <a:pt x="122545" y="24901"/>
                  </a:lnTo>
                  <a:lnTo>
                    <a:pt x="122545" y="6127"/>
                  </a:lnTo>
                  <a:cubicBezTo>
                    <a:pt x="122545" y="2745"/>
                    <a:pt x="119800" y="0"/>
                    <a:pt x="116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190625" y="238125"/>
              <a:ext cx="5228350" cy="3993100"/>
            </a:xfrm>
            <a:custGeom>
              <a:avLst/>
              <a:gdLst/>
              <a:ahLst/>
              <a:cxnLst/>
              <a:rect l="l" t="t" r="r" b="b"/>
              <a:pathLst>
                <a:path w="209134" h="159724" extrusionOk="0">
                  <a:moveTo>
                    <a:pt x="37400" y="12254"/>
                  </a:moveTo>
                  <a:lnTo>
                    <a:pt x="43650" y="68379"/>
                  </a:lnTo>
                  <a:cubicBezTo>
                    <a:pt x="43993" y="71615"/>
                    <a:pt x="44655" y="74752"/>
                    <a:pt x="45513" y="77815"/>
                  </a:cubicBezTo>
                  <a:cubicBezTo>
                    <a:pt x="37229" y="74286"/>
                    <a:pt x="29876" y="68894"/>
                    <a:pt x="24215" y="61811"/>
                  </a:cubicBezTo>
                  <a:cubicBezTo>
                    <a:pt x="16494" y="52179"/>
                    <a:pt x="12254" y="40072"/>
                    <a:pt x="12254" y="27719"/>
                  </a:cubicBezTo>
                  <a:lnTo>
                    <a:pt x="12254" y="18382"/>
                  </a:lnTo>
                  <a:cubicBezTo>
                    <a:pt x="12254" y="14999"/>
                    <a:pt x="14999" y="12254"/>
                    <a:pt x="18382" y="12254"/>
                  </a:cubicBezTo>
                  <a:close/>
                  <a:moveTo>
                    <a:pt x="190752" y="12254"/>
                  </a:moveTo>
                  <a:cubicBezTo>
                    <a:pt x="194134" y="12254"/>
                    <a:pt x="196879" y="14999"/>
                    <a:pt x="196879" y="18382"/>
                  </a:cubicBezTo>
                  <a:lnTo>
                    <a:pt x="196879" y="27719"/>
                  </a:lnTo>
                  <a:cubicBezTo>
                    <a:pt x="196879" y="40072"/>
                    <a:pt x="192639" y="52179"/>
                    <a:pt x="184919" y="61811"/>
                  </a:cubicBezTo>
                  <a:cubicBezTo>
                    <a:pt x="179257" y="68894"/>
                    <a:pt x="171929" y="74286"/>
                    <a:pt x="163621" y="77815"/>
                  </a:cubicBezTo>
                  <a:cubicBezTo>
                    <a:pt x="164478" y="74752"/>
                    <a:pt x="165140" y="71615"/>
                    <a:pt x="165508" y="68379"/>
                  </a:cubicBezTo>
                  <a:lnTo>
                    <a:pt x="171733" y="12254"/>
                  </a:lnTo>
                  <a:close/>
                  <a:moveTo>
                    <a:pt x="104579" y="24778"/>
                  </a:moveTo>
                  <a:cubicBezTo>
                    <a:pt x="106791" y="24778"/>
                    <a:pt x="109003" y="25808"/>
                    <a:pt x="110044" y="27866"/>
                  </a:cubicBezTo>
                  <a:lnTo>
                    <a:pt x="116172" y="39998"/>
                  </a:lnTo>
                  <a:lnTo>
                    <a:pt x="129946" y="41959"/>
                  </a:lnTo>
                  <a:cubicBezTo>
                    <a:pt x="132274" y="42278"/>
                    <a:pt x="134210" y="43920"/>
                    <a:pt x="134921" y="46150"/>
                  </a:cubicBezTo>
                  <a:cubicBezTo>
                    <a:pt x="135632" y="48405"/>
                    <a:pt x="134994" y="50831"/>
                    <a:pt x="133303" y="52473"/>
                  </a:cubicBezTo>
                  <a:lnTo>
                    <a:pt x="123426" y="61860"/>
                  </a:lnTo>
                  <a:lnTo>
                    <a:pt x="125755" y="75095"/>
                  </a:lnTo>
                  <a:cubicBezTo>
                    <a:pt x="126171" y="77374"/>
                    <a:pt x="125215" y="79703"/>
                    <a:pt x="123353" y="81075"/>
                  </a:cubicBezTo>
                  <a:cubicBezTo>
                    <a:pt x="122282" y="81878"/>
                    <a:pt x="121000" y="82284"/>
                    <a:pt x="119713" y="82284"/>
                  </a:cubicBezTo>
                  <a:cubicBezTo>
                    <a:pt x="118761" y="82284"/>
                    <a:pt x="117807" y="82062"/>
                    <a:pt x="116931" y="81614"/>
                  </a:cubicBezTo>
                  <a:lnTo>
                    <a:pt x="104579" y="75266"/>
                  </a:lnTo>
                  <a:lnTo>
                    <a:pt x="92227" y="81614"/>
                  </a:lnTo>
                  <a:cubicBezTo>
                    <a:pt x="91341" y="82062"/>
                    <a:pt x="90380" y="82284"/>
                    <a:pt x="89425" y="82284"/>
                  </a:cubicBezTo>
                  <a:cubicBezTo>
                    <a:pt x="88133" y="82284"/>
                    <a:pt x="86852" y="81878"/>
                    <a:pt x="85781" y="81075"/>
                  </a:cubicBezTo>
                  <a:cubicBezTo>
                    <a:pt x="83918" y="79703"/>
                    <a:pt x="82987" y="77374"/>
                    <a:pt x="83379" y="75095"/>
                  </a:cubicBezTo>
                  <a:lnTo>
                    <a:pt x="85707" y="61860"/>
                  </a:lnTo>
                  <a:lnTo>
                    <a:pt x="75830" y="52473"/>
                  </a:lnTo>
                  <a:cubicBezTo>
                    <a:pt x="74139" y="50831"/>
                    <a:pt x="73526" y="48405"/>
                    <a:pt x="74213" y="46150"/>
                  </a:cubicBezTo>
                  <a:cubicBezTo>
                    <a:pt x="74948" y="43920"/>
                    <a:pt x="76884" y="42278"/>
                    <a:pt x="79212" y="41959"/>
                  </a:cubicBezTo>
                  <a:lnTo>
                    <a:pt x="92986" y="39998"/>
                  </a:lnTo>
                  <a:lnTo>
                    <a:pt x="99113" y="27866"/>
                  </a:lnTo>
                  <a:cubicBezTo>
                    <a:pt x="100155" y="25808"/>
                    <a:pt x="102367" y="24778"/>
                    <a:pt x="104579" y="24778"/>
                  </a:cubicBezTo>
                  <a:close/>
                  <a:moveTo>
                    <a:pt x="18382" y="0"/>
                  </a:moveTo>
                  <a:cubicBezTo>
                    <a:pt x="8235" y="0"/>
                    <a:pt x="0" y="8235"/>
                    <a:pt x="0" y="18382"/>
                  </a:cubicBezTo>
                  <a:lnTo>
                    <a:pt x="0" y="27719"/>
                  </a:lnTo>
                  <a:cubicBezTo>
                    <a:pt x="0" y="42841"/>
                    <a:pt x="5196" y="57669"/>
                    <a:pt x="14656" y="69482"/>
                  </a:cubicBezTo>
                  <a:cubicBezTo>
                    <a:pt x="22720" y="79555"/>
                    <a:pt x="33454" y="87055"/>
                    <a:pt x="45709" y="91124"/>
                  </a:cubicBezTo>
                  <a:lnTo>
                    <a:pt x="52228" y="93305"/>
                  </a:lnTo>
                  <a:cubicBezTo>
                    <a:pt x="59752" y="105584"/>
                    <a:pt x="71590" y="115044"/>
                    <a:pt x="85781" y="119554"/>
                  </a:cubicBezTo>
                  <a:lnTo>
                    <a:pt x="85781" y="129088"/>
                  </a:lnTo>
                  <a:cubicBezTo>
                    <a:pt x="85781" y="132470"/>
                    <a:pt x="83036" y="135215"/>
                    <a:pt x="79654" y="135215"/>
                  </a:cubicBezTo>
                  <a:cubicBezTo>
                    <a:pt x="69507" y="135215"/>
                    <a:pt x="61272" y="143450"/>
                    <a:pt x="61272" y="153596"/>
                  </a:cubicBezTo>
                  <a:lnTo>
                    <a:pt x="61272" y="159724"/>
                  </a:lnTo>
                  <a:lnTo>
                    <a:pt x="147861" y="159724"/>
                  </a:lnTo>
                  <a:lnTo>
                    <a:pt x="147861" y="153596"/>
                  </a:lnTo>
                  <a:cubicBezTo>
                    <a:pt x="147861" y="143450"/>
                    <a:pt x="139626" y="135215"/>
                    <a:pt x="129480" y="135215"/>
                  </a:cubicBezTo>
                  <a:cubicBezTo>
                    <a:pt x="126122" y="135215"/>
                    <a:pt x="123353" y="132470"/>
                    <a:pt x="123353" y="129088"/>
                  </a:cubicBezTo>
                  <a:lnTo>
                    <a:pt x="123353" y="119554"/>
                  </a:lnTo>
                  <a:cubicBezTo>
                    <a:pt x="137568" y="115044"/>
                    <a:pt x="149381" y="105584"/>
                    <a:pt x="156930" y="93305"/>
                  </a:cubicBezTo>
                  <a:lnTo>
                    <a:pt x="163424" y="91124"/>
                  </a:lnTo>
                  <a:cubicBezTo>
                    <a:pt x="175679" y="87055"/>
                    <a:pt x="186438" y="79555"/>
                    <a:pt x="194502" y="69482"/>
                  </a:cubicBezTo>
                  <a:cubicBezTo>
                    <a:pt x="203937" y="57669"/>
                    <a:pt x="209133" y="42841"/>
                    <a:pt x="209133" y="27719"/>
                  </a:cubicBezTo>
                  <a:lnTo>
                    <a:pt x="209133" y="18382"/>
                  </a:lnTo>
                  <a:cubicBezTo>
                    <a:pt x="209133" y="8235"/>
                    <a:pt x="200898" y="0"/>
                    <a:pt x="190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526900" y="1343450"/>
              <a:ext cx="555775" cy="521450"/>
            </a:xfrm>
            <a:custGeom>
              <a:avLst/>
              <a:gdLst/>
              <a:ahLst/>
              <a:cxnLst/>
              <a:rect l="l" t="t" r="r" b="b"/>
              <a:pathLst>
                <a:path w="22231" h="20858" extrusionOk="0">
                  <a:moveTo>
                    <a:pt x="11128" y="1"/>
                  </a:moveTo>
                  <a:lnTo>
                    <a:pt x="9020" y="4167"/>
                  </a:lnTo>
                  <a:cubicBezTo>
                    <a:pt x="8113" y="5956"/>
                    <a:pt x="6398" y="7182"/>
                    <a:pt x="4413" y="7476"/>
                  </a:cubicBezTo>
                  <a:lnTo>
                    <a:pt x="1" y="8089"/>
                  </a:lnTo>
                  <a:lnTo>
                    <a:pt x="3089" y="11030"/>
                  </a:lnTo>
                  <a:cubicBezTo>
                    <a:pt x="4584" y="12451"/>
                    <a:pt x="5246" y="14510"/>
                    <a:pt x="4903" y="16544"/>
                  </a:cubicBezTo>
                  <a:lnTo>
                    <a:pt x="4143" y="20858"/>
                  </a:lnTo>
                  <a:lnTo>
                    <a:pt x="4143" y="20858"/>
                  </a:lnTo>
                  <a:lnTo>
                    <a:pt x="8309" y="18701"/>
                  </a:lnTo>
                  <a:cubicBezTo>
                    <a:pt x="9204" y="18260"/>
                    <a:pt x="10172" y="18039"/>
                    <a:pt x="11134" y="18039"/>
                  </a:cubicBezTo>
                  <a:cubicBezTo>
                    <a:pt x="12096" y="18039"/>
                    <a:pt x="13052" y="18260"/>
                    <a:pt x="13922" y="18701"/>
                  </a:cubicBezTo>
                  <a:lnTo>
                    <a:pt x="18088" y="20858"/>
                  </a:lnTo>
                  <a:lnTo>
                    <a:pt x="17353" y="16544"/>
                  </a:lnTo>
                  <a:cubicBezTo>
                    <a:pt x="16986" y="14510"/>
                    <a:pt x="17672" y="12451"/>
                    <a:pt x="19142" y="11030"/>
                  </a:cubicBezTo>
                  <a:lnTo>
                    <a:pt x="22230" y="8089"/>
                  </a:lnTo>
                  <a:lnTo>
                    <a:pt x="17843" y="7476"/>
                  </a:lnTo>
                  <a:cubicBezTo>
                    <a:pt x="15858" y="7182"/>
                    <a:pt x="14143" y="5956"/>
                    <a:pt x="13236" y="4167"/>
                  </a:cubicBezTo>
                  <a:lnTo>
                    <a:pt x="1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3528850" y="4238450"/>
            <a:ext cx="2086200" cy="33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30"/>
          <p:cNvGrpSpPr/>
          <p:nvPr/>
        </p:nvGrpSpPr>
        <p:grpSpPr>
          <a:xfrm>
            <a:off x="-176542" y="4366541"/>
            <a:ext cx="1279228" cy="1279114"/>
            <a:chOff x="238125" y="1063925"/>
            <a:chExt cx="3642450" cy="3642125"/>
          </a:xfrm>
        </p:grpSpPr>
        <p:sp>
          <p:nvSpPr>
            <p:cNvPr id="985" name="Google Shape;985;p30"/>
            <p:cNvSpPr/>
            <p:nvPr/>
          </p:nvSpPr>
          <p:spPr>
            <a:xfrm>
              <a:off x="1153525" y="1979000"/>
              <a:ext cx="1811650" cy="1811650"/>
            </a:xfrm>
            <a:custGeom>
              <a:avLst/>
              <a:gdLst/>
              <a:ahLst/>
              <a:cxnLst/>
              <a:rect l="l" t="t" r="r" b="b"/>
              <a:pathLst>
                <a:path w="72466" h="72466" extrusionOk="0">
                  <a:moveTo>
                    <a:pt x="0" y="0"/>
                  </a:moveTo>
                  <a:lnTo>
                    <a:pt x="72465" y="72465"/>
                  </a:lnTo>
                  <a:lnTo>
                    <a:pt x="72465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53525" y="1979000"/>
              <a:ext cx="1811650" cy="1811650"/>
            </a:xfrm>
            <a:custGeom>
              <a:avLst/>
              <a:gdLst/>
              <a:ahLst/>
              <a:cxnLst/>
              <a:rect l="l" t="t" r="r" b="b"/>
              <a:pathLst>
                <a:path w="72466" h="72466" extrusionOk="0">
                  <a:moveTo>
                    <a:pt x="0" y="0"/>
                  </a:moveTo>
                  <a:lnTo>
                    <a:pt x="0" y="72465"/>
                  </a:lnTo>
                  <a:lnTo>
                    <a:pt x="72465" y="72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238125" y="1063925"/>
              <a:ext cx="915425" cy="915100"/>
            </a:xfrm>
            <a:custGeom>
              <a:avLst/>
              <a:gdLst/>
              <a:ahLst/>
              <a:cxnLst/>
              <a:rect l="l" t="t" r="r" b="b"/>
              <a:pathLst>
                <a:path w="36617" h="36604" extrusionOk="0">
                  <a:moveTo>
                    <a:pt x="0" y="0"/>
                  </a:moveTo>
                  <a:lnTo>
                    <a:pt x="36616" y="36603"/>
                  </a:lnTo>
                  <a:lnTo>
                    <a:pt x="36616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238125" y="1063925"/>
              <a:ext cx="915425" cy="915100"/>
            </a:xfrm>
            <a:custGeom>
              <a:avLst/>
              <a:gdLst/>
              <a:ahLst/>
              <a:cxnLst/>
              <a:rect l="l" t="t" r="r" b="b"/>
              <a:pathLst>
                <a:path w="36617" h="36604" extrusionOk="0">
                  <a:moveTo>
                    <a:pt x="0" y="0"/>
                  </a:moveTo>
                  <a:lnTo>
                    <a:pt x="0" y="36603"/>
                  </a:lnTo>
                  <a:lnTo>
                    <a:pt x="36616" y="36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771750" y="3790625"/>
              <a:ext cx="381800" cy="382100"/>
            </a:xfrm>
            <a:custGeom>
              <a:avLst/>
              <a:gdLst/>
              <a:ahLst/>
              <a:cxnLst/>
              <a:rect l="l" t="t" r="r" b="b"/>
              <a:pathLst>
                <a:path w="15272" h="15284" extrusionOk="0">
                  <a:moveTo>
                    <a:pt x="0" y="0"/>
                  </a:moveTo>
                  <a:lnTo>
                    <a:pt x="0" y="15284"/>
                  </a:lnTo>
                  <a:lnTo>
                    <a:pt x="15271" y="15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771750" y="3790625"/>
              <a:ext cx="381800" cy="382100"/>
            </a:xfrm>
            <a:custGeom>
              <a:avLst/>
              <a:gdLst/>
              <a:ahLst/>
              <a:cxnLst/>
              <a:rect l="l" t="t" r="r" b="b"/>
              <a:pathLst>
                <a:path w="15272" h="15284" extrusionOk="0">
                  <a:moveTo>
                    <a:pt x="0" y="0"/>
                  </a:moveTo>
                  <a:lnTo>
                    <a:pt x="15271" y="15284"/>
                  </a:lnTo>
                  <a:lnTo>
                    <a:pt x="1527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965150" y="1597225"/>
              <a:ext cx="381800" cy="381800"/>
            </a:xfrm>
            <a:custGeom>
              <a:avLst/>
              <a:gdLst/>
              <a:ahLst/>
              <a:cxnLst/>
              <a:rect l="l" t="t" r="r" b="b"/>
              <a:pathLst>
                <a:path w="15272" h="15272" extrusionOk="0">
                  <a:moveTo>
                    <a:pt x="0" y="0"/>
                  </a:moveTo>
                  <a:lnTo>
                    <a:pt x="15271" y="15271"/>
                  </a:lnTo>
                  <a:lnTo>
                    <a:pt x="1527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965150" y="1597225"/>
              <a:ext cx="381800" cy="381800"/>
            </a:xfrm>
            <a:custGeom>
              <a:avLst/>
              <a:gdLst/>
              <a:ahLst/>
              <a:cxnLst/>
              <a:rect l="l" t="t" r="r" b="b"/>
              <a:pathLst>
                <a:path w="15272" h="15272" extrusionOk="0">
                  <a:moveTo>
                    <a:pt x="0" y="0"/>
                  </a:moveTo>
                  <a:lnTo>
                    <a:pt x="0" y="15271"/>
                  </a:lnTo>
                  <a:lnTo>
                    <a:pt x="15271" y="15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965150" y="3790625"/>
              <a:ext cx="915425" cy="915425"/>
            </a:xfrm>
            <a:custGeom>
              <a:avLst/>
              <a:gdLst/>
              <a:ahLst/>
              <a:cxnLst/>
              <a:rect l="l" t="t" r="r" b="b"/>
              <a:pathLst>
                <a:path w="36617" h="36617" extrusionOk="0">
                  <a:moveTo>
                    <a:pt x="0" y="0"/>
                  </a:moveTo>
                  <a:lnTo>
                    <a:pt x="36617" y="36616"/>
                  </a:lnTo>
                  <a:lnTo>
                    <a:pt x="36617" y="0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965150" y="3790625"/>
              <a:ext cx="915425" cy="915425"/>
            </a:xfrm>
            <a:custGeom>
              <a:avLst/>
              <a:gdLst/>
              <a:ahLst/>
              <a:cxnLst/>
              <a:rect l="l" t="t" r="r" b="b"/>
              <a:pathLst>
                <a:path w="36617" h="36617" extrusionOk="0">
                  <a:moveTo>
                    <a:pt x="0" y="0"/>
                  </a:moveTo>
                  <a:lnTo>
                    <a:pt x="0" y="36616"/>
                  </a:lnTo>
                  <a:lnTo>
                    <a:pt x="36617" y="36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30"/>
          <p:cNvGrpSpPr/>
          <p:nvPr/>
        </p:nvGrpSpPr>
        <p:grpSpPr>
          <a:xfrm>
            <a:off x="7861322" y="3913693"/>
            <a:ext cx="2034673" cy="2034491"/>
            <a:chOff x="238125" y="1063925"/>
            <a:chExt cx="3642450" cy="3642125"/>
          </a:xfrm>
        </p:grpSpPr>
        <p:sp>
          <p:nvSpPr>
            <p:cNvPr id="996" name="Google Shape;996;p30"/>
            <p:cNvSpPr/>
            <p:nvPr/>
          </p:nvSpPr>
          <p:spPr>
            <a:xfrm>
              <a:off x="1153525" y="1979000"/>
              <a:ext cx="1811650" cy="1811650"/>
            </a:xfrm>
            <a:custGeom>
              <a:avLst/>
              <a:gdLst/>
              <a:ahLst/>
              <a:cxnLst/>
              <a:rect l="l" t="t" r="r" b="b"/>
              <a:pathLst>
                <a:path w="72466" h="72466" extrusionOk="0">
                  <a:moveTo>
                    <a:pt x="0" y="0"/>
                  </a:moveTo>
                  <a:lnTo>
                    <a:pt x="72465" y="72465"/>
                  </a:lnTo>
                  <a:lnTo>
                    <a:pt x="724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153525" y="1979000"/>
              <a:ext cx="1811650" cy="1811650"/>
            </a:xfrm>
            <a:custGeom>
              <a:avLst/>
              <a:gdLst/>
              <a:ahLst/>
              <a:cxnLst/>
              <a:rect l="l" t="t" r="r" b="b"/>
              <a:pathLst>
                <a:path w="72466" h="72466" extrusionOk="0">
                  <a:moveTo>
                    <a:pt x="0" y="0"/>
                  </a:moveTo>
                  <a:lnTo>
                    <a:pt x="0" y="72465"/>
                  </a:lnTo>
                  <a:lnTo>
                    <a:pt x="72465" y="72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238125" y="1063925"/>
              <a:ext cx="915425" cy="915100"/>
            </a:xfrm>
            <a:custGeom>
              <a:avLst/>
              <a:gdLst/>
              <a:ahLst/>
              <a:cxnLst/>
              <a:rect l="l" t="t" r="r" b="b"/>
              <a:pathLst>
                <a:path w="36617" h="36604" extrusionOk="0">
                  <a:moveTo>
                    <a:pt x="0" y="0"/>
                  </a:moveTo>
                  <a:lnTo>
                    <a:pt x="36616" y="36603"/>
                  </a:lnTo>
                  <a:lnTo>
                    <a:pt x="36616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238125" y="1063925"/>
              <a:ext cx="915425" cy="915100"/>
            </a:xfrm>
            <a:custGeom>
              <a:avLst/>
              <a:gdLst/>
              <a:ahLst/>
              <a:cxnLst/>
              <a:rect l="l" t="t" r="r" b="b"/>
              <a:pathLst>
                <a:path w="36617" h="36604" extrusionOk="0">
                  <a:moveTo>
                    <a:pt x="0" y="0"/>
                  </a:moveTo>
                  <a:lnTo>
                    <a:pt x="0" y="36603"/>
                  </a:lnTo>
                  <a:lnTo>
                    <a:pt x="36616" y="36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771750" y="3790625"/>
              <a:ext cx="381800" cy="382100"/>
            </a:xfrm>
            <a:custGeom>
              <a:avLst/>
              <a:gdLst/>
              <a:ahLst/>
              <a:cxnLst/>
              <a:rect l="l" t="t" r="r" b="b"/>
              <a:pathLst>
                <a:path w="15272" h="15284" extrusionOk="0">
                  <a:moveTo>
                    <a:pt x="0" y="0"/>
                  </a:moveTo>
                  <a:lnTo>
                    <a:pt x="0" y="15284"/>
                  </a:lnTo>
                  <a:lnTo>
                    <a:pt x="15271" y="15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771750" y="3790625"/>
              <a:ext cx="381800" cy="382100"/>
            </a:xfrm>
            <a:custGeom>
              <a:avLst/>
              <a:gdLst/>
              <a:ahLst/>
              <a:cxnLst/>
              <a:rect l="l" t="t" r="r" b="b"/>
              <a:pathLst>
                <a:path w="15272" h="15284" extrusionOk="0">
                  <a:moveTo>
                    <a:pt x="0" y="0"/>
                  </a:moveTo>
                  <a:lnTo>
                    <a:pt x="15271" y="15284"/>
                  </a:lnTo>
                  <a:lnTo>
                    <a:pt x="1527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2965150" y="1597225"/>
              <a:ext cx="381800" cy="381800"/>
            </a:xfrm>
            <a:custGeom>
              <a:avLst/>
              <a:gdLst/>
              <a:ahLst/>
              <a:cxnLst/>
              <a:rect l="l" t="t" r="r" b="b"/>
              <a:pathLst>
                <a:path w="15272" h="15272" extrusionOk="0">
                  <a:moveTo>
                    <a:pt x="0" y="0"/>
                  </a:moveTo>
                  <a:lnTo>
                    <a:pt x="15271" y="15271"/>
                  </a:lnTo>
                  <a:lnTo>
                    <a:pt x="1527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2965150" y="1597225"/>
              <a:ext cx="381800" cy="381800"/>
            </a:xfrm>
            <a:custGeom>
              <a:avLst/>
              <a:gdLst/>
              <a:ahLst/>
              <a:cxnLst/>
              <a:rect l="l" t="t" r="r" b="b"/>
              <a:pathLst>
                <a:path w="15272" h="15272" extrusionOk="0">
                  <a:moveTo>
                    <a:pt x="0" y="0"/>
                  </a:moveTo>
                  <a:lnTo>
                    <a:pt x="0" y="15271"/>
                  </a:lnTo>
                  <a:lnTo>
                    <a:pt x="15271" y="15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2965150" y="3790625"/>
              <a:ext cx="915425" cy="915425"/>
            </a:xfrm>
            <a:custGeom>
              <a:avLst/>
              <a:gdLst/>
              <a:ahLst/>
              <a:cxnLst/>
              <a:rect l="l" t="t" r="r" b="b"/>
              <a:pathLst>
                <a:path w="36617" h="36617" extrusionOk="0">
                  <a:moveTo>
                    <a:pt x="0" y="0"/>
                  </a:moveTo>
                  <a:lnTo>
                    <a:pt x="36617" y="36616"/>
                  </a:lnTo>
                  <a:lnTo>
                    <a:pt x="36617" y="0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965150" y="3790625"/>
              <a:ext cx="915425" cy="915425"/>
            </a:xfrm>
            <a:custGeom>
              <a:avLst/>
              <a:gdLst/>
              <a:ahLst/>
              <a:cxnLst/>
              <a:rect l="l" t="t" r="r" b="b"/>
              <a:pathLst>
                <a:path w="36617" h="36617" extrusionOk="0">
                  <a:moveTo>
                    <a:pt x="0" y="0"/>
                  </a:moveTo>
                  <a:lnTo>
                    <a:pt x="0" y="36616"/>
                  </a:lnTo>
                  <a:lnTo>
                    <a:pt x="36617" y="36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583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E6A1-A081-465A-9C5B-E132A200C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200" y="606392"/>
            <a:ext cx="3405600" cy="125128"/>
          </a:xfrm>
        </p:spPr>
        <p:txBody>
          <a:bodyPr/>
          <a:lstStyle/>
          <a:p>
            <a:r>
              <a:rPr lang="en-US" dirty="0"/>
              <a:t>What is your plan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18CCD0-BB73-4054-B464-ED0582105BF9}"/>
              </a:ext>
            </a:extLst>
          </p:cNvPr>
          <p:cNvSpPr/>
          <p:nvPr/>
        </p:nvSpPr>
        <p:spPr>
          <a:xfrm>
            <a:off x="2892694" y="2417862"/>
            <a:ext cx="33586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will you do/plan to do for yourself?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Write down 3 things right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E42B6B-1680-4584-A2FC-C93AF53C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99" y="1534849"/>
            <a:ext cx="1621677" cy="1621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38D15-D8F5-47D1-A267-15023332A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28" y="982129"/>
            <a:ext cx="1627773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0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2"/>
          <p:cNvSpPr txBox="1">
            <a:spLocks noGrp="1"/>
          </p:cNvSpPr>
          <p:nvPr>
            <p:ph type="subTitle" idx="4294967295"/>
          </p:nvPr>
        </p:nvSpPr>
        <p:spPr>
          <a:xfrm>
            <a:off x="2890684" y="2838912"/>
            <a:ext cx="5559116" cy="2028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dirty="0"/>
              <a:t>Jeffrey Zink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dirty="0">
                <a:hlinkClick r:id="rId3"/>
              </a:rPr>
              <a:t>jeffrey@4thbin.com</a:t>
            </a:r>
            <a:endParaRPr lang="es" sz="1100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dirty="0"/>
              <a:t>914-960-1800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100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/>
              <a:t>Power </a:t>
            </a:r>
            <a:r>
              <a:rPr lang="en-US" b="1" dirty="0"/>
              <a:t>of Positive Thinking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How to Motivate a Staff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Communications Skills in the Workplace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Conflicts in the Workplace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Leadership Skills</a:t>
            </a:r>
            <a:endParaRPr lang="es" b="1" dirty="0"/>
          </a:p>
        </p:txBody>
      </p:sp>
      <p:sp>
        <p:nvSpPr>
          <p:cNvPr id="1047" name="Google Shape;1047;p32"/>
          <p:cNvSpPr/>
          <p:nvPr/>
        </p:nvSpPr>
        <p:spPr>
          <a:xfrm>
            <a:off x="8119740" y="4395068"/>
            <a:ext cx="214638" cy="204979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2"/>
          <p:cNvSpPr/>
          <p:nvPr/>
        </p:nvSpPr>
        <p:spPr>
          <a:xfrm>
            <a:off x="7608863" y="4415278"/>
            <a:ext cx="238540" cy="164561"/>
          </a:xfrm>
          <a:custGeom>
            <a:avLst/>
            <a:gdLst/>
            <a:ahLst/>
            <a:cxnLst/>
            <a:rect l="l" t="t" r="r" b="b"/>
            <a:pathLst>
              <a:path w="39025" h="26922" extrusionOk="0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2"/>
          <p:cNvSpPr/>
          <p:nvPr/>
        </p:nvSpPr>
        <p:spPr>
          <a:xfrm>
            <a:off x="7225609" y="4341298"/>
            <a:ext cx="110924" cy="238540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2"/>
          <p:cNvSpPr txBox="1">
            <a:spLocks noGrp="1"/>
          </p:cNvSpPr>
          <p:nvPr>
            <p:ph type="title"/>
          </p:nvPr>
        </p:nvSpPr>
        <p:spPr>
          <a:xfrm>
            <a:off x="719997" y="530732"/>
            <a:ext cx="38082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dk2"/>
                </a:solidFill>
              </a:rPr>
              <a:t>THANKS</a:t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>
            <a:spLocks noGrp="1"/>
          </p:cNvSpPr>
          <p:nvPr>
            <p:ph type="ctrTitle"/>
          </p:nvPr>
        </p:nvSpPr>
        <p:spPr>
          <a:xfrm>
            <a:off x="4495457" y="117041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256" name="Google Shape;256;p17"/>
          <p:cNvSpPr txBox="1">
            <a:spLocks noGrp="1"/>
          </p:cNvSpPr>
          <p:nvPr>
            <p:ph type="ctrTitle" idx="13"/>
          </p:nvPr>
        </p:nvSpPr>
        <p:spPr>
          <a:xfrm>
            <a:off x="5860832" y="2960193"/>
            <a:ext cx="242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17"/>
          <p:cNvSpPr txBox="1">
            <a:spLocks noGrp="1"/>
          </p:cNvSpPr>
          <p:nvPr>
            <p:ph type="subTitle" idx="14"/>
          </p:nvPr>
        </p:nvSpPr>
        <p:spPr>
          <a:xfrm>
            <a:off x="5860832" y="3373352"/>
            <a:ext cx="2127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Having a plan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7"/>
          <p:cNvSpPr txBox="1">
            <a:spLocks noGrp="1"/>
          </p:cNvSpPr>
          <p:nvPr>
            <p:ph type="title" idx="15"/>
          </p:nvPr>
        </p:nvSpPr>
        <p:spPr>
          <a:xfrm>
            <a:off x="4486557" y="32205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>
                <a:solidFill>
                  <a:schemeClr val="lt1"/>
                </a:solidFill>
              </a:rPr>
              <a:t>04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259" name="Google Shape;259;p17"/>
          <p:cNvSpPr txBox="1">
            <a:spLocks noGrp="1"/>
          </p:cNvSpPr>
          <p:nvPr>
            <p:ph type="ctrTitle" idx="4"/>
          </p:nvPr>
        </p:nvSpPr>
        <p:spPr>
          <a:xfrm>
            <a:off x="5860824" y="1405225"/>
            <a:ext cx="2732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7"/>
          <p:cNvSpPr txBox="1">
            <a:spLocks noGrp="1"/>
          </p:cNvSpPr>
          <p:nvPr>
            <p:ph type="subTitle" idx="5"/>
          </p:nvPr>
        </p:nvSpPr>
        <p:spPr>
          <a:xfrm>
            <a:off x="5860832" y="1818391"/>
            <a:ext cx="2127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Identify internal and external factors that support or interfere with resilience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7"/>
          <p:cNvSpPr txBox="1">
            <a:spLocks noGrp="1"/>
          </p:cNvSpPr>
          <p:nvPr>
            <p:ph type="title" idx="6"/>
          </p:nvPr>
        </p:nvSpPr>
        <p:spPr>
          <a:xfrm>
            <a:off x="4486557" y="166556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>
                <a:solidFill>
                  <a:schemeClr val="lt1"/>
                </a:solidFill>
              </a:rPr>
              <a:t>02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262" name="Google Shape;262;p17"/>
          <p:cNvSpPr txBox="1">
            <a:spLocks noGrp="1"/>
          </p:cNvSpPr>
          <p:nvPr>
            <p:ph type="ctrTitle" idx="2"/>
          </p:nvPr>
        </p:nvSpPr>
        <p:spPr>
          <a:xfrm>
            <a:off x="5860832" y="625414"/>
            <a:ext cx="242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17"/>
          <p:cNvSpPr txBox="1">
            <a:spLocks noGrp="1"/>
          </p:cNvSpPr>
          <p:nvPr>
            <p:ph type="subTitle" idx="1"/>
          </p:nvPr>
        </p:nvSpPr>
        <p:spPr>
          <a:xfrm>
            <a:off x="5860832" y="1040463"/>
            <a:ext cx="2052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Understand the importance of resilience in preventing and managing stress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7"/>
          <p:cNvSpPr txBox="1">
            <a:spLocks noGrp="1"/>
          </p:cNvSpPr>
          <p:nvPr>
            <p:ph type="title" idx="3"/>
          </p:nvPr>
        </p:nvSpPr>
        <p:spPr>
          <a:xfrm>
            <a:off x="4486557" y="8829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>
                <a:solidFill>
                  <a:schemeClr val="lt1"/>
                </a:solidFill>
              </a:rPr>
              <a:t>01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ctrTitle" idx="7"/>
          </p:nvPr>
        </p:nvSpPr>
        <p:spPr>
          <a:xfrm>
            <a:off x="5860832" y="2192950"/>
            <a:ext cx="242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17"/>
          <p:cNvSpPr txBox="1">
            <a:spLocks noGrp="1"/>
          </p:cNvSpPr>
          <p:nvPr>
            <p:ph type="subTitle" idx="8"/>
          </p:nvPr>
        </p:nvSpPr>
        <p:spPr>
          <a:xfrm>
            <a:off x="5860832" y="2607999"/>
            <a:ext cx="2052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dirty="0">
                <a:ea typeface="ＭＳ Ｐゴシック" charset="-128"/>
              </a:rPr>
              <a:t>Identify resources to support and build resilience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67" name="Google Shape;267;p17"/>
          <p:cNvSpPr txBox="1">
            <a:spLocks noGrp="1"/>
          </p:cNvSpPr>
          <p:nvPr>
            <p:ph type="title" idx="9"/>
          </p:nvPr>
        </p:nvSpPr>
        <p:spPr>
          <a:xfrm>
            <a:off x="4486557" y="24388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>
                <a:solidFill>
                  <a:schemeClr val="lt1"/>
                </a:solidFill>
              </a:rPr>
              <a:t>03</a:t>
            </a:r>
            <a:endParaRPr b="0">
              <a:solidFill>
                <a:schemeClr val="lt1"/>
              </a:solidFill>
            </a:endParaRPr>
          </a:p>
        </p:txBody>
      </p:sp>
      <p:sp>
        <p:nvSpPr>
          <p:cNvPr id="268" name="Google Shape;268;p17"/>
          <p:cNvSpPr txBox="1">
            <a:spLocks noGrp="1"/>
          </p:cNvSpPr>
          <p:nvPr>
            <p:ph type="ctrTitle" idx="16"/>
          </p:nvPr>
        </p:nvSpPr>
        <p:spPr>
          <a:xfrm>
            <a:off x="5860832" y="3750593"/>
            <a:ext cx="2423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7"/>
          </p:nvPr>
        </p:nvSpPr>
        <p:spPr>
          <a:xfrm>
            <a:off x="5860832" y="4163751"/>
            <a:ext cx="2127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Dealing with Self Talk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7"/>
          <p:cNvSpPr txBox="1">
            <a:spLocks noGrp="1"/>
          </p:cNvSpPr>
          <p:nvPr>
            <p:ph type="title" idx="18"/>
          </p:nvPr>
        </p:nvSpPr>
        <p:spPr>
          <a:xfrm>
            <a:off x="4486557" y="4000580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>
                <a:solidFill>
                  <a:schemeClr val="lt1"/>
                </a:solidFill>
              </a:rPr>
              <a:t>05</a:t>
            </a:r>
            <a:endParaRPr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>
            <a:spLocks noGrp="1"/>
          </p:cNvSpPr>
          <p:nvPr>
            <p:ph type="subTitle" idx="1"/>
          </p:nvPr>
        </p:nvSpPr>
        <p:spPr>
          <a:xfrm>
            <a:off x="3922800" y="2115014"/>
            <a:ext cx="25851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tx1"/>
                </a:solidFill>
              </a:rPr>
              <a:t>The ability to cope with and manage both ordinary and extraordinary life events, and return to one’s usual state of well-being.</a:t>
            </a:r>
          </a:p>
          <a:p>
            <a:pPr marL="0" lvl="0" indent="0"/>
            <a:r>
              <a:rPr lang="en-US" dirty="0">
                <a:solidFill>
                  <a:schemeClr val="tx1"/>
                </a:solidFill>
              </a:rPr>
              <a:t>Also, the ability to bounce back.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18"/>
          <p:cNvSpPr txBox="1">
            <a:spLocks noGrp="1"/>
          </p:cNvSpPr>
          <p:nvPr>
            <p:ph type="ctrTitle"/>
          </p:nvPr>
        </p:nvSpPr>
        <p:spPr>
          <a:xfrm>
            <a:off x="3922800" y="177275"/>
            <a:ext cx="32445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Resilience</a:t>
            </a:r>
            <a:endParaRPr dirty="0"/>
          </a:p>
        </p:txBody>
      </p:sp>
      <p:grpSp>
        <p:nvGrpSpPr>
          <p:cNvPr id="277" name="Google Shape;277;p18"/>
          <p:cNvGrpSpPr/>
          <p:nvPr/>
        </p:nvGrpSpPr>
        <p:grpSpPr>
          <a:xfrm>
            <a:off x="3138762" y="1932322"/>
            <a:ext cx="600655" cy="600091"/>
            <a:chOff x="1180200" y="248525"/>
            <a:chExt cx="5218550" cy="5213650"/>
          </a:xfrm>
        </p:grpSpPr>
        <p:sp>
          <p:nvSpPr>
            <p:cNvPr id="278" name="Google Shape;278;p18"/>
            <p:cNvSpPr/>
            <p:nvPr/>
          </p:nvSpPr>
          <p:spPr>
            <a:xfrm>
              <a:off x="1180200" y="3010050"/>
              <a:ext cx="1916000" cy="2363900"/>
            </a:xfrm>
            <a:custGeom>
              <a:avLst/>
              <a:gdLst/>
              <a:ahLst/>
              <a:cxnLst/>
              <a:rect l="l" t="t" r="r" b="b"/>
              <a:pathLst>
                <a:path w="76640" h="94556" extrusionOk="0">
                  <a:moveTo>
                    <a:pt x="0" y="1"/>
                  </a:moveTo>
                  <a:cubicBezTo>
                    <a:pt x="2672" y="45293"/>
                    <a:pt x="34337" y="82914"/>
                    <a:pt x="76639" y="94556"/>
                  </a:cubicBezTo>
                  <a:cubicBezTo>
                    <a:pt x="72448" y="89139"/>
                    <a:pt x="68625" y="82424"/>
                    <a:pt x="65243" y="74483"/>
                  </a:cubicBezTo>
                  <a:cubicBezTo>
                    <a:pt x="56640" y="54312"/>
                    <a:pt x="51665" y="28063"/>
                    <a:pt x="5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1180200" y="336750"/>
              <a:ext cx="1916000" cy="2363300"/>
            </a:xfrm>
            <a:custGeom>
              <a:avLst/>
              <a:gdLst/>
              <a:ahLst/>
              <a:cxnLst/>
              <a:rect l="l" t="t" r="r" b="b"/>
              <a:pathLst>
                <a:path w="76640" h="94532" extrusionOk="0">
                  <a:moveTo>
                    <a:pt x="76639" y="1"/>
                  </a:moveTo>
                  <a:lnTo>
                    <a:pt x="76639" y="1"/>
                  </a:lnTo>
                  <a:cubicBezTo>
                    <a:pt x="34337" y="11618"/>
                    <a:pt x="2672" y="49239"/>
                    <a:pt x="0" y="94531"/>
                  </a:cubicBezTo>
                  <a:lnTo>
                    <a:pt x="51003" y="94531"/>
                  </a:lnTo>
                  <a:cubicBezTo>
                    <a:pt x="51665" y="66469"/>
                    <a:pt x="56640" y="40220"/>
                    <a:pt x="65243" y="20049"/>
                  </a:cubicBezTo>
                  <a:cubicBezTo>
                    <a:pt x="68625" y="12133"/>
                    <a:pt x="72448" y="5417"/>
                    <a:pt x="76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3942325" y="248525"/>
              <a:ext cx="2456425" cy="5213650"/>
            </a:xfrm>
            <a:custGeom>
              <a:avLst/>
              <a:gdLst/>
              <a:ahLst/>
              <a:cxnLst/>
              <a:rect l="l" t="t" r="r" b="b"/>
              <a:pathLst>
                <a:path w="98257" h="208546" extrusionOk="0">
                  <a:moveTo>
                    <a:pt x="1" y="1"/>
                  </a:moveTo>
                  <a:lnTo>
                    <a:pt x="1" y="15196"/>
                  </a:lnTo>
                  <a:cubicBezTo>
                    <a:pt x="21520" y="16667"/>
                    <a:pt x="41543" y="25735"/>
                    <a:pt x="56935" y="41126"/>
                  </a:cubicBezTo>
                  <a:cubicBezTo>
                    <a:pt x="73797" y="57988"/>
                    <a:pt x="83086" y="80414"/>
                    <a:pt x="83086" y="104261"/>
                  </a:cubicBezTo>
                  <a:cubicBezTo>
                    <a:pt x="83086" y="128108"/>
                    <a:pt x="73797" y="150534"/>
                    <a:pt x="56935" y="167396"/>
                  </a:cubicBezTo>
                  <a:cubicBezTo>
                    <a:pt x="41543" y="182787"/>
                    <a:pt x="21520" y="191855"/>
                    <a:pt x="1" y="193326"/>
                  </a:cubicBezTo>
                  <a:lnTo>
                    <a:pt x="1" y="208546"/>
                  </a:lnTo>
                  <a:cubicBezTo>
                    <a:pt x="54729" y="205311"/>
                    <a:pt x="98257" y="159773"/>
                    <a:pt x="98257" y="104261"/>
                  </a:cubicBezTo>
                  <a:cubicBezTo>
                    <a:pt x="98257" y="48749"/>
                    <a:pt x="54729" y="321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3942325" y="939675"/>
              <a:ext cx="1767125" cy="3831350"/>
            </a:xfrm>
            <a:custGeom>
              <a:avLst/>
              <a:gdLst/>
              <a:ahLst/>
              <a:cxnLst/>
              <a:rect l="l" t="t" r="r" b="b"/>
              <a:pathLst>
                <a:path w="70685" h="153254" extrusionOk="0">
                  <a:moveTo>
                    <a:pt x="1" y="1"/>
                  </a:moveTo>
                  <a:lnTo>
                    <a:pt x="1" y="27009"/>
                  </a:lnTo>
                  <a:lnTo>
                    <a:pt x="19902" y="27009"/>
                  </a:lnTo>
                  <a:cubicBezTo>
                    <a:pt x="23333" y="27009"/>
                    <a:pt x="26103" y="29803"/>
                    <a:pt x="26103" y="33210"/>
                  </a:cubicBezTo>
                  <a:cubicBezTo>
                    <a:pt x="26103" y="36641"/>
                    <a:pt x="23333" y="39411"/>
                    <a:pt x="19902" y="39411"/>
                  </a:cubicBezTo>
                  <a:lnTo>
                    <a:pt x="1" y="39411"/>
                  </a:lnTo>
                  <a:lnTo>
                    <a:pt x="1" y="70880"/>
                  </a:lnTo>
                  <a:lnTo>
                    <a:pt x="2770" y="70880"/>
                  </a:lnTo>
                  <a:cubicBezTo>
                    <a:pt x="18284" y="70880"/>
                    <a:pt x="30882" y="83502"/>
                    <a:pt x="30882" y="99016"/>
                  </a:cubicBezTo>
                  <a:cubicBezTo>
                    <a:pt x="30882" y="114530"/>
                    <a:pt x="18284" y="127152"/>
                    <a:pt x="2770" y="127152"/>
                  </a:cubicBezTo>
                  <a:lnTo>
                    <a:pt x="1" y="127152"/>
                  </a:lnTo>
                  <a:lnTo>
                    <a:pt x="1" y="153254"/>
                  </a:lnTo>
                  <a:cubicBezTo>
                    <a:pt x="39509" y="150068"/>
                    <a:pt x="70684" y="116932"/>
                    <a:pt x="70684" y="76615"/>
                  </a:cubicBezTo>
                  <a:cubicBezTo>
                    <a:pt x="70684" y="36323"/>
                    <a:pt x="39509" y="316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3942325" y="3021700"/>
              <a:ext cx="462025" cy="786750"/>
            </a:xfrm>
            <a:custGeom>
              <a:avLst/>
              <a:gdLst/>
              <a:ahLst/>
              <a:cxnLst/>
              <a:rect l="l" t="t" r="r" b="b"/>
              <a:pathLst>
                <a:path w="18481" h="31470" extrusionOk="0">
                  <a:moveTo>
                    <a:pt x="1" y="0"/>
                  </a:moveTo>
                  <a:lnTo>
                    <a:pt x="1" y="31470"/>
                  </a:lnTo>
                  <a:lnTo>
                    <a:pt x="2770" y="31470"/>
                  </a:lnTo>
                  <a:cubicBezTo>
                    <a:pt x="11422" y="31470"/>
                    <a:pt x="18481" y="24411"/>
                    <a:pt x="18481" y="15735"/>
                  </a:cubicBezTo>
                  <a:cubicBezTo>
                    <a:pt x="18481" y="7059"/>
                    <a:pt x="11422" y="0"/>
                    <a:pt x="2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2765925" y="3010050"/>
              <a:ext cx="866400" cy="2422100"/>
            </a:xfrm>
            <a:custGeom>
              <a:avLst/>
              <a:gdLst/>
              <a:ahLst/>
              <a:cxnLst/>
              <a:rect l="l" t="t" r="r" b="b"/>
              <a:pathLst>
                <a:path w="34656" h="96884" extrusionOk="0">
                  <a:moveTo>
                    <a:pt x="0" y="1"/>
                  </a:moveTo>
                  <a:cubicBezTo>
                    <a:pt x="613" y="26397"/>
                    <a:pt x="5269" y="50930"/>
                    <a:pt x="13235" y="69630"/>
                  </a:cubicBezTo>
                  <a:cubicBezTo>
                    <a:pt x="19337" y="83992"/>
                    <a:pt x="26911" y="93526"/>
                    <a:pt x="34655" y="96884"/>
                  </a:cubicBezTo>
                  <a:lnTo>
                    <a:pt x="3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765925" y="277950"/>
              <a:ext cx="866400" cy="2422100"/>
            </a:xfrm>
            <a:custGeom>
              <a:avLst/>
              <a:gdLst/>
              <a:ahLst/>
              <a:cxnLst/>
              <a:rect l="l" t="t" r="r" b="b"/>
              <a:pathLst>
                <a:path w="34656" h="96884" extrusionOk="0">
                  <a:moveTo>
                    <a:pt x="34655" y="0"/>
                  </a:moveTo>
                  <a:cubicBezTo>
                    <a:pt x="26911" y="3382"/>
                    <a:pt x="19337" y="12892"/>
                    <a:pt x="13235" y="27278"/>
                  </a:cubicBezTo>
                  <a:cubicBezTo>
                    <a:pt x="5269" y="45954"/>
                    <a:pt x="613" y="70487"/>
                    <a:pt x="0" y="96883"/>
                  </a:cubicBezTo>
                  <a:lnTo>
                    <a:pt x="34655" y="96883"/>
                  </a:lnTo>
                  <a:lnTo>
                    <a:pt x="34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/>
          <p:nvPr/>
        </p:nvSpPr>
        <p:spPr>
          <a:xfrm>
            <a:off x="-341571" y="4895750"/>
            <a:ext cx="1143936" cy="1143936"/>
          </a:xfrm>
          <a:custGeom>
            <a:avLst/>
            <a:gdLst/>
            <a:ahLst/>
            <a:cxnLst/>
            <a:rect l="l" t="t" r="r" b="b"/>
            <a:pathLst>
              <a:path w="59549" h="59549" extrusionOk="0">
                <a:moveTo>
                  <a:pt x="1" y="0"/>
                </a:moveTo>
                <a:lnTo>
                  <a:pt x="1" y="59548"/>
                </a:lnTo>
                <a:lnTo>
                  <a:pt x="59549" y="0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-341571" y="4895750"/>
            <a:ext cx="1143936" cy="1143936"/>
          </a:xfrm>
          <a:custGeom>
            <a:avLst/>
            <a:gdLst/>
            <a:ahLst/>
            <a:cxnLst/>
            <a:rect l="l" t="t" r="r" b="b"/>
            <a:pathLst>
              <a:path w="59549" h="59549" extrusionOk="0">
                <a:moveTo>
                  <a:pt x="59549" y="0"/>
                </a:moveTo>
                <a:lnTo>
                  <a:pt x="1" y="59548"/>
                </a:lnTo>
                <a:lnTo>
                  <a:pt x="59549" y="59548"/>
                </a:lnTo>
                <a:lnTo>
                  <a:pt x="59549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-913250" y="4324570"/>
            <a:ext cx="571709" cy="571728"/>
          </a:xfrm>
          <a:custGeom>
            <a:avLst/>
            <a:gdLst/>
            <a:ahLst/>
            <a:cxnLst/>
            <a:rect l="l" t="t" r="r" b="b"/>
            <a:pathLst>
              <a:path w="29761" h="29762" extrusionOk="0">
                <a:moveTo>
                  <a:pt x="29761" y="0"/>
                </a:moveTo>
                <a:lnTo>
                  <a:pt x="0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-913250" y="4324570"/>
            <a:ext cx="571709" cy="571728"/>
          </a:xfrm>
          <a:custGeom>
            <a:avLst/>
            <a:gdLst/>
            <a:ahLst/>
            <a:cxnLst/>
            <a:rect l="l" t="t" r="r" b="b"/>
            <a:pathLst>
              <a:path w="29761" h="29762" extrusionOk="0">
                <a:moveTo>
                  <a:pt x="0" y="0"/>
                </a:moveTo>
                <a:lnTo>
                  <a:pt x="0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801807" y="6039646"/>
            <a:ext cx="571728" cy="571709"/>
          </a:xfrm>
          <a:custGeom>
            <a:avLst/>
            <a:gdLst/>
            <a:ahLst/>
            <a:cxnLst/>
            <a:rect l="l" t="t" r="r" b="b"/>
            <a:pathLst>
              <a:path w="29762" h="29761" extrusionOk="0">
                <a:moveTo>
                  <a:pt x="29761" y="0"/>
                </a:moveTo>
                <a:lnTo>
                  <a:pt x="1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801807" y="6039646"/>
            <a:ext cx="571728" cy="571709"/>
          </a:xfrm>
          <a:custGeom>
            <a:avLst/>
            <a:gdLst/>
            <a:ahLst/>
            <a:cxnLst/>
            <a:rect l="l" t="t" r="r" b="b"/>
            <a:pathLst>
              <a:path w="29762" h="29761" extrusionOk="0">
                <a:moveTo>
                  <a:pt x="1" y="0"/>
                </a:moveTo>
                <a:lnTo>
                  <a:pt x="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-341571" y="6611595"/>
            <a:ext cx="472758" cy="472739"/>
          </a:xfrm>
          <a:custGeom>
            <a:avLst/>
            <a:gdLst/>
            <a:ahLst/>
            <a:cxnLst/>
            <a:rect l="l" t="t" r="r" b="b"/>
            <a:pathLst>
              <a:path w="24610" h="24609" extrusionOk="0">
                <a:moveTo>
                  <a:pt x="1" y="0"/>
                </a:moveTo>
                <a:lnTo>
                  <a:pt x="24609" y="24609"/>
                </a:lnTo>
                <a:lnTo>
                  <a:pt x="24609" y="0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>
            <a:off x="-341571" y="6611595"/>
            <a:ext cx="472758" cy="472739"/>
          </a:xfrm>
          <a:custGeom>
            <a:avLst/>
            <a:gdLst/>
            <a:ahLst/>
            <a:cxnLst/>
            <a:rect l="l" t="t" r="r" b="b"/>
            <a:pathLst>
              <a:path w="24610" h="24609" extrusionOk="0">
                <a:moveTo>
                  <a:pt x="1" y="0"/>
                </a:moveTo>
                <a:lnTo>
                  <a:pt x="1" y="24609"/>
                </a:lnTo>
                <a:lnTo>
                  <a:pt x="24609" y="24609"/>
                </a:lnTo>
                <a:lnTo>
                  <a:pt x="1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>
            <a:off x="-913250" y="6039646"/>
            <a:ext cx="571709" cy="571709"/>
          </a:xfrm>
          <a:custGeom>
            <a:avLst/>
            <a:gdLst/>
            <a:ahLst/>
            <a:cxnLst/>
            <a:rect l="l" t="t" r="r" b="b"/>
            <a:pathLst>
              <a:path w="29761" h="29761" extrusionOk="0">
                <a:moveTo>
                  <a:pt x="0" y="0"/>
                </a:moveTo>
                <a:lnTo>
                  <a:pt x="0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"/>
          <p:cNvSpPr/>
          <p:nvPr/>
        </p:nvSpPr>
        <p:spPr>
          <a:xfrm>
            <a:off x="-913250" y="6039646"/>
            <a:ext cx="571709" cy="571709"/>
          </a:xfrm>
          <a:custGeom>
            <a:avLst/>
            <a:gdLst/>
            <a:ahLst/>
            <a:cxnLst/>
            <a:rect l="l" t="t" r="r" b="b"/>
            <a:pathLst>
              <a:path w="29761" h="29761" extrusionOk="0">
                <a:moveTo>
                  <a:pt x="29761" y="0"/>
                </a:moveTo>
                <a:lnTo>
                  <a:pt x="0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2869200" y="2718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Benefits of Resiliency and Why does it Matter?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19"/>
          <p:cNvSpPr/>
          <p:nvPr/>
        </p:nvSpPr>
        <p:spPr>
          <a:xfrm>
            <a:off x="801807" y="4324570"/>
            <a:ext cx="571728" cy="571728"/>
          </a:xfrm>
          <a:custGeom>
            <a:avLst/>
            <a:gdLst/>
            <a:ahLst/>
            <a:cxnLst/>
            <a:rect l="l" t="t" r="r" b="b"/>
            <a:pathLst>
              <a:path w="29762" h="29762" extrusionOk="0">
                <a:moveTo>
                  <a:pt x="1" y="0"/>
                </a:moveTo>
                <a:lnTo>
                  <a:pt x="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801807" y="4324570"/>
            <a:ext cx="571728" cy="571728"/>
          </a:xfrm>
          <a:custGeom>
            <a:avLst/>
            <a:gdLst/>
            <a:ahLst/>
            <a:cxnLst/>
            <a:rect l="l" t="t" r="r" b="b"/>
            <a:pathLst>
              <a:path w="29762" h="29762" extrusionOk="0">
                <a:moveTo>
                  <a:pt x="29761" y="0"/>
                </a:moveTo>
                <a:lnTo>
                  <a:pt x="1" y="29761"/>
                </a:lnTo>
                <a:lnTo>
                  <a:pt x="29761" y="29761"/>
                </a:lnTo>
                <a:lnTo>
                  <a:pt x="29761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>
            <a:off x="329096" y="3851839"/>
            <a:ext cx="472739" cy="472758"/>
          </a:xfrm>
          <a:custGeom>
            <a:avLst/>
            <a:gdLst/>
            <a:ahLst/>
            <a:cxnLst/>
            <a:rect l="l" t="t" r="r" b="b"/>
            <a:pathLst>
              <a:path w="24609" h="24610" extrusionOk="0">
                <a:moveTo>
                  <a:pt x="0" y="1"/>
                </a:moveTo>
                <a:lnTo>
                  <a:pt x="0" y="24609"/>
                </a:lnTo>
                <a:lnTo>
                  <a:pt x="24609" y="24609"/>
                </a:lnTo>
                <a:lnTo>
                  <a:pt x="0" y="1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>
            <a:off x="329096" y="3851839"/>
            <a:ext cx="472739" cy="472758"/>
          </a:xfrm>
          <a:custGeom>
            <a:avLst/>
            <a:gdLst/>
            <a:ahLst/>
            <a:cxnLst/>
            <a:rect l="l" t="t" r="r" b="b"/>
            <a:pathLst>
              <a:path w="24609" h="24610" extrusionOk="0">
                <a:moveTo>
                  <a:pt x="0" y="1"/>
                </a:moveTo>
                <a:lnTo>
                  <a:pt x="24609" y="24609"/>
                </a:lnTo>
                <a:lnTo>
                  <a:pt x="24609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1"/>
          </p:nvPr>
        </p:nvSpPr>
        <p:spPr>
          <a:xfrm>
            <a:off x="1445059" y="183453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2"/>
          </p:nvPr>
        </p:nvSpPr>
        <p:spPr>
          <a:xfrm>
            <a:off x="4333792" y="183453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7"/>
          </p:nvPr>
        </p:nvSpPr>
        <p:spPr>
          <a:xfrm>
            <a:off x="1445059" y="3187517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7" name="Google Shape;307;p19"/>
          <p:cNvSpPr txBox="1">
            <a:spLocks noGrp="1"/>
          </p:cNvSpPr>
          <p:nvPr>
            <p:ph type="ctrTitle" idx="6"/>
          </p:nvPr>
        </p:nvSpPr>
        <p:spPr>
          <a:xfrm>
            <a:off x="4333779" y="13211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8" name="Google Shape;308;p19"/>
          <p:cNvSpPr txBox="1">
            <a:spLocks noGrp="1"/>
          </p:cNvSpPr>
          <p:nvPr>
            <p:ph type="ctrTitle" idx="3"/>
          </p:nvPr>
        </p:nvSpPr>
        <p:spPr>
          <a:xfrm>
            <a:off x="1445047" y="269280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ctrTitle" idx="5"/>
          </p:nvPr>
        </p:nvSpPr>
        <p:spPr>
          <a:xfrm>
            <a:off x="1997764" y="1321150"/>
            <a:ext cx="3011558" cy="180667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WHAT DO YOU THINK?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310" name="Google Shape;310;p19"/>
          <p:cNvSpPr txBox="1">
            <a:spLocks noGrp="1"/>
          </p:cNvSpPr>
          <p:nvPr>
            <p:ph type="ctrTitle" idx="4"/>
          </p:nvPr>
        </p:nvSpPr>
        <p:spPr>
          <a:xfrm>
            <a:off x="4333779" y="2692800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312" name="Google Shape;312;p19"/>
          <p:cNvGrpSpPr/>
          <p:nvPr/>
        </p:nvGrpSpPr>
        <p:grpSpPr>
          <a:xfrm>
            <a:off x="962182" y="1761790"/>
            <a:ext cx="335137" cy="335137"/>
            <a:chOff x="1190625" y="238125"/>
            <a:chExt cx="5228350" cy="5228350"/>
          </a:xfrm>
        </p:grpSpPr>
        <p:sp>
          <p:nvSpPr>
            <p:cNvPr id="313" name="Google Shape;313;p19"/>
            <p:cNvSpPr/>
            <p:nvPr/>
          </p:nvSpPr>
          <p:spPr>
            <a:xfrm>
              <a:off x="1190625" y="238125"/>
              <a:ext cx="5228350" cy="3380375"/>
            </a:xfrm>
            <a:custGeom>
              <a:avLst/>
              <a:gdLst/>
              <a:ahLst/>
              <a:cxnLst/>
              <a:rect l="l" t="t" r="r" b="b"/>
              <a:pathLst>
                <a:path w="209134" h="135215" extrusionOk="0">
                  <a:moveTo>
                    <a:pt x="6127" y="0"/>
                  </a:moveTo>
                  <a:cubicBezTo>
                    <a:pt x="2745" y="0"/>
                    <a:pt x="0" y="2745"/>
                    <a:pt x="0" y="6127"/>
                  </a:cubicBezTo>
                  <a:lnTo>
                    <a:pt x="0" y="129088"/>
                  </a:lnTo>
                  <a:cubicBezTo>
                    <a:pt x="0" y="132470"/>
                    <a:pt x="2745" y="135215"/>
                    <a:pt x="6127" y="135215"/>
                  </a:cubicBezTo>
                  <a:cubicBezTo>
                    <a:pt x="9509" y="135215"/>
                    <a:pt x="12254" y="132470"/>
                    <a:pt x="12254" y="129088"/>
                  </a:cubicBezTo>
                  <a:lnTo>
                    <a:pt x="12254" y="12254"/>
                  </a:lnTo>
                  <a:lnTo>
                    <a:pt x="196879" y="12254"/>
                  </a:lnTo>
                  <a:lnTo>
                    <a:pt x="196879" y="49434"/>
                  </a:lnTo>
                  <a:lnTo>
                    <a:pt x="153596" y="49434"/>
                  </a:lnTo>
                  <a:cubicBezTo>
                    <a:pt x="150214" y="49434"/>
                    <a:pt x="147469" y="52179"/>
                    <a:pt x="147469" y="55561"/>
                  </a:cubicBezTo>
                  <a:cubicBezTo>
                    <a:pt x="147469" y="58944"/>
                    <a:pt x="150214" y="61689"/>
                    <a:pt x="153596" y="61689"/>
                  </a:cubicBezTo>
                  <a:lnTo>
                    <a:pt x="172370" y="61689"/>
                  </a:lnTo>
                  <a:lnTo>
                    <a:pt x="172370" y="73943"/>
                  </a:lnTo>
                  <a:lnTo>
                    <a:pt x="135215" y="73943"/>
                  </a:lnTo>
                  <a:lnTo>
                    <a:pt x="135215" y="55561"/>
                  </a:lnTo>
                  <a:cubicBezTo>
                    <a:pt x="135215" y="52179"/>
                    <a:pt x="132470" y="49434"/>
                    <a:pt x="129088" y="49434"/>
                  </a:cubicBezTo>
                  <a:cubicBezTo>
                    <a:pt x="125705" y="49434"/>
                    <a:pt x="122961" y="52179"/>
                    <a:pt x="122961" y="55561"/>
                  </a:cubicBezTo>
                  <a:lnTo>
                    <a:pt x="122961" y="73943"/>
                  </a:lnTo>
                  <a:lnTo>
                    <a:pt x="104579" y="73943"/>
                  </a:lnTo>
                  <a:cubicBezTo>
                    <a:pt x="101197" y="73943"/>
                    <a:pt x="98452" y="76688"/>
                    <a:pt x="98452" y="80070"/>
                  </a:cubicBezTo>
                  <a:lnTo>
                    <a:pt x="98452" y="98452"/>
                  </a:lnTo>
                  <a:lnTo>
                    <a:pt x="80070" y="98452"/>
                  </a:lnTo>
                  <a:cubicBezTo>
                    <a:pt x="76688" y="98452"/>
                    <a:pt x="73943" y="101197"/>
                    <a:pt x="73943" y="104579"/>
                  </a:cubicBezTo>
                  <a:lnTo>
                    <a:pt x="73943" y="129088"/>
                  </a:lnTo>
                  <a:cubicBezTo>
                    <a:pt x="73943" y="132470"/>
                    <a:pt x="76688" y="135215"/>
                    <a:pt x="80070" y="135215"/>
                  </a:cubicBezTo>
                  <a:cubicBezTo>
                    <a:pt x="83452" y="135215"/>
                    <a:pt x="86197" y="132470"/>
                    <a:pt x="86197" y="129088"/>
                  </a:cubicBezTo>
                  <a:lnTo>
                    <a:pt x="86197" y="110706"/>
                  </a:lnTo>
                  <a:lnTo>
                    <a:pt x="104579" y="110706"/>
                  </a:lnTo>
                  <a:cubicBezTo>
                    <a:pt x="107961" y="110706"/>
                    <a:pt x="110706" y="107961"/>
                    <a:pt x="110706" y="104579"/>
                  </a:cubicBezTo>
                  <a:lnTo>
                    <a:pt x="110706" y="86197"/>
                  </a:lnTo>
                  <a:lnTo>
                    <a:pt x="172370" y="86197"/>
                  </a:lnTo>
                  <a:lnTo>
                    <a:pt x="172370" y="104579"/>
                  </a:lnTo>
                  <a:cubicBezTo>
                    <a:pt x="172370" y="107961"/>
                    <a:pt x="175115" y="110706"/>
                    <a:pt x="178497" y="110706"/>
                  </a:cubicBezTo>
                  <a:cubicBezTo>
                    <a:pt x="181880" y="110706"/>
                    <a:pt x="184625" y="107961"/>
                    <a:pt x="184625" y="104579"/>
                  </a:cubicBezTo>
                  <a:lnTo>
                    <a:pt x="184625" y="61689"/>
                  </a:lnTo>
                  <a:lnTo>
                    <a:pt x="203006" y="61689"/>
                  </a:lnTo>
                  <a:cubicBezTo>
                    <a:pt x="206388" y="61689"/>
                    <a:pt x="209133" y="58944"/>
                    <a:pt x="209133" y="55561"/>
                  </a:cubicBezTo>
                  <a:lnTo>
                    <a:pt x="209133" y="6127"/>
                  </a:lnTo>
                  <a:cubicBezTo>
                    <a:pt x="209133" y="2745"/>
                    <a:pt x="206388" y="0"/>
                    <a:pt x="203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1190625" y="850825"/>
              <a:ext cx="5228350" cy="4615650"/>
            </a:xfrm>
            <a:custGeom>
              <a:avLst/>
              <a:gdLst/>
              <a:ahLst/>
              <a:cxnLst/>
              <a:rect l="l" t="t" r="r" b="b"/>
              <a:pathLst>
                <a:path w="209134" h="184626" extrusionOk="0">
                  <a:moveTo>
                    <a:pt x="30636" y="1"/>
                  </a:moveTo>
                  <a:cubicBezTo>
                    <a:pt x="27254" y="1"/>
                    <a:pt x="24509" y="2746"/>
                    <a:pt x="24509" y="6128"/>
                  </a:cubicBezTo>
                  <a:lnTo>
                    <a:pt x="24509" y="153989"/>
                  </a:lnTo>
                  <a:cubicBezTo>
                    <a:pt x="24509" y="157372"/>
                    <a:pt x="27254" y="160117"/>
                    <a:pt x="30636" y="160117"/>
                  </a:cubicBezTo>
                  <a:lnTo>
                    <a:pt x="55561" y="160117"/>
                  </a:lnTo>
                  <a:cubicBezTo>
                    <a:pt x="58944" y="160117"/>
                    <a:pt x="61689" y="157372"/>
                    <a:pt x="61689" y="153989"/>
                  </a:cubicBezTo>
                  <a:cubicBezTo>
                    <a:pt x="61689" y="150607"/>
                    <a:pt x="58944" y="147862"/>
                    <a:pt x="55561" y="147862"/>
                  </a:cubicBezTo>
                  <a:lnTo>
                    <a:pt x="36763" y="147862"/>
                  </a:lnTo>
                  <a:lnTo>
                    <a:pt x="36763" y="110707"/>
                  </a:lnTo>
                  <a:lnTo>
                    <a:pt x="49434" y="110707"/>
                  </a:lnTo>
                  <a:lnTo>
                    <a:pt x="49434" y="129088"/>
                  </a:lnTo>
                  <a:cubicBezTo>
                    <a:pt x="49434" y="132471"/>
                    <a:pt x="52179" y="135216"/>
                    <a:pt x="55561" y="135216"/>
                  </a:cubicBezTo>
                  <a:lnTo>
                    <a:pt x="73943" y="135216"/>
                  </a:lnTo>
                  <a:lnTo>
                    <a:pt x="73943" y="153989"/>
                  </a:lnTo>
                  <a:cubicBezTo>
                    <a:pt x="73943" y="157372"/>
                    <a:pt x="76688" y="160117"/>
                    <a:pt x="80070" y="160117"/>
                  </a:cubicBezTo>
                  <a:lnTo>
                    <a:pt x="104579" y="160117"/>
                  </a:lnTo>
                  <a:cubicBezTo>
                    <a:pt x="107961" y="160117"/>
                    <a:pt x="110706" y="157372"/>
                    <a:pt x="110706" y="153989"/>
                  </a:cubicBezTo>
                  <a:lnTo>
                    <a:pt x="110706" y="135216"/>
                  </a:lnTo>
                  <a:lnTo>
                    <a:pt x="153596" y="135216"/>
                  </a:lnTo>
                  <a:cubicBezTo>
                    <a:pt x="156979" y="135216"/>
                    <a:pt x="159724" y="132471"/>
                    <a:pt x="159724" y="129088"/>
                  </a:cubicBezTo>
                  <a:lnTo>
                    <a:pt x="159724" y="110707"/>
                  </a:lnTo>
                  <a:lnTo>
                    <a:pt x="172370" y="110707"/>
                  </a:lnTo>
                  <a:lnTo>
                    <a:pt x="172370" y="147862"/>
                  </a:lnTo>
                  <a:lnTo>
                    <a:pt x="129088" y="147862"/>
                  </a:lnTo>
                  <a:cubicBezTo>
                    <a:pt x="125705" y="147862"/>
                    <a:pt x="122961" y="150607"/>
                    <a:pt x="122961" y="153989"/>
                  </a:cubicBezTo>
                  <a:cubicBezTo>
                    <a:pt x="122961" y="157372"/>
                    <a:pt x="125705" y="160117"/>
                    <a:pt x="129088" y="160117"/>
                  </a:cubicBezTo>
                  <a:lnTo>
                    <a:pt x="178497" y="160117"/>
                  </a:lnTo>
                  <a:cubicBezTo>
                    <a:pt x="181880" y="160117"/>
                    <a:pt x="184625" y="157372"/>
                    <a:pt x="184625" y="153989"/>
                  </a:cubicBezTo>
                  <a:lnTo>
                    <a:pt x="184625" y="135216"/>
                  </a:lnTo>
                  <a:lnTo>
                    <a:pt x="196879" y="135216"/>
                  </a:lnTo>
                  <a:lnTo>
                    <a:pt x="196879" y="172371"/>
                  </a:lnTo>
                  <a:lnTo>
                    <a:pt x="12254" y="172371"/>
                  </a:lnTo>
                  <a:lnTo>
                    <a:pt x="12254" y="129088"/>
                  </a:lnTo>
                  <a:cubicBezTo>
                    <a:pt x="12254" y="125706"/>
                    <a:pt x="9509" y="122961"/>
                    <a:pt x="6127" y="122961"/>
                  </a:cubicBezTo>
                  <a:cubicBezTo>
                    <a:pt x="2745" y="122961"/>
                    <a:pt x="0" y="125706"/>
                    <a:pt x="0" y="129088"/>
                  </a:cubicBezTo>
                  <a:lnTo>
                    <a:pt x="0" y="178498"/>
                  </a:lnTo>
                  <a:cubicBezTo>
                    <a:pt x="0" y="181880"/>
                    <a:pt x="2745" y="184625"/>
                    <a:pt x="6127" y="184625"/>
                  </a:cubicBezTo>
                  <a:lnTo>
                    <a:pt x="203006" y="184625"/>
                  </a:lnTo>
                  <a:cubicBezTo>
                    <a:pt x="206388" y="184625"/>
                    <a:pt x="209133" y="181880"/>
                    <a:pt x="209133" y="178498"/>
                  </a:cubicBezTo>
                  <a:lnTo>
                    <a:pt x="209133" y="55562"/>
                  </a:lnTo>
                  <a:cubicBezTo>
                    <a:pt x="209133" y="52180"/>
                    <a:pt x="206388" y="49435"/>
                    <a:pt x="203006" y="49435"/>
                  </a:cubicBezTo>
                  <a:cubicBezTo>
                    <a:pt x="199624" y="49435"/>
                    <a:pt x="196879" y="52180"/>
                    <a:pt x="196879" y="55562"/>
                  </a:cubicBezTo>
                  <a:lnTo>
                    <a:pt x="196879" y="122961"/>
                  </a:lnTo>
                  <a:lnTo>
                    <a:pt x="184625" y="122961"/>
                  </a:lnTo>
                  <a:lnTo>
                    <a:pt x="184625" y="104580"/>
                  </a:lnTo>
                  <a:cubicBezTo>
                    <a:pt x="184625" y="101197"/>
                    <a:pt x="181880" y="98453"/>
                    <a:pt x="178497" y="98453"/>
                  </a:cubicBezTo>
                  <a:lnTo>
                    <a:pt x="159724" y="98453"/>
                  </a:lnTo>
                  <a:lnTo>
                    <a:pt x="159724" y="80071"/>
                  </a:lnTo>
                  <a:cubicBezTo>
                    <a:pt x="159724" y="76689"/>
                    <a:pt x="156979" y="73944"/>
                    <a:pt x="153596" y="73944"/>
                  </a:cubicBezTo>
                  <a:lnTo>
                    <a:pt x="129088" y="73944"/>
                  </a:lnTo>
                  <a:cubicBezTo>
                    <a:pt x="125705" y="73944"/>
                    <a:pt x="122961" y="76689"/>
                    <a:pt x="122961" y="80071"/>
                  </a:cubicBezTo>
                  <a:lnTo>
                    <a:pt x="122961" y="104580"/>
                  </a:lnTo>
                  <a:cubicBezTo>
                    <a:pt x="122961" y="107962"/>
                    <a:pt x="125705" y="110707"/>
                    <a:pt x="129088" y="110707"/>
                  </a:cubicBezTo>
                  <a:cubicBezTo>
                    <a:pt x="132470" y="110707"/>
                    <a:pt x="135215" y="107962"/>
                    <a:pt x="135215" y="104580"/>
                  </a:cubicBezTo>
                  <a:lnTo>
                    <a:pt x="135215" y="86198"/>
                  </a:lnTo>
                  <a:lnTo>
                    <a:pt x="147469" y="86198"/>
                  </a:lnTo>
                  <a:lnTo>
                    <a:pt x="147469" y="122961"/>
                  </a:lnTo>
                  <a:lnTo>
                    <a:pt x="110706" y="122961"/>
                  </a:lnTo>
                  <a:lnTo>
                    <a:pt x="110706" y="104580"/>
                  </a:lnTo>
                  <a:cubicBezTo>
                    <a:pt x="110706" y="101197"/>
                    <a:pt x="107961" y="98453"/>
                    <a:pt x="104579" y="98453"/>
                  </a:cubicBezTo>
                  <a:cubicBezTo>
                    <a:pt x="101197" y="98453"/>
                    <a:pt x="98452" y="101197"/>
                    <a:pt x="98452" y="104580"/>
                  </a:cubicBezTo>
                  <a:lnTo>
                    <a:pt x="98452" y="147862"/>
                  </a:lnTo>
                  <a:lnTo>
                    <a:pt x="86197" y="147862"/>
                  </a:lnTo>
                  <a:lnTo>
                    <a:pt x="86197" y="129088"/>
                  </a:lnTo>
                  <a:cubicBezTo>
                    <a:pt x="86197" y="125706"/>
                    <a:pt x="83452" y="122961"/>
                    <a:pt x="80070" y="122961"/>
                  </a:cubicBezTo>
                  <a:lnTo>
                    <a:pt x="61689" y="122961"/>
                  </a:lnTo>
                  <a:lnTo>
                    <a:pt x="61689" y="80071"/>
                  </a:lnTo>
                  <a:cubicBezTo>
                    <a:pt x="61689" y="76689"/>
                    <a:pt x="58944" y="73944"/>
                    <a:pt x="55561" y="73944"/>
                  </a:cubicBezTo>
                  <a:cubicBezTo>
                    <a:pt x="52179" y="73944"/>
                    <a:pt x="49434" y="76689"/>
                    <a:pt x="49434" y="80071"/>
                  </a:cubicBezTo>
                  <a:lnTo>
                    <a:pt x="49434" y="98453"/>
                  </a:lnTo>
                  <a:lnTo>
                    <a:pt x="36763" y="98453"/>
                  </a:lnTo>
                  <a:lnTo>
                    <a:pt x="36763" y="12255"/>
                  </a:lnTo>
                  <a:lnTo>
                    <a:pt x="49434" y="12255"/>
                  </a:lnTo>
                  <a:lnTo>
                    <a:pt x="49434" y="55562"/>
                  </a:lnTo>
                  <a:cubicBezTo>
                    <a:pt x="49434" y="58944"/>
                    <a:pt x="52179" y="61689"/>
                    <a:pt x="55561" y="61689"/>
                  </a:cubicBezTo>
                  <a:lnTo>
                    <a:pt x="80070" y="61689"/>
                  </a:lnTo>
                  <a:cubicBezTo>
                    <a:pt x="83452" y="61689"/>
                    <a:pt x="86197" y="58944"/>
                    <a:pt x="86197" y="55562"/>
                  </a:cubicBezTo>
                  <a:lnTo>
                    <a:pt x="86197" y="31053"/>
                  </a:lnTo>
                  <a:cubicBezTo>
                    <a:pt x="86197" y="27671"/>
                    <a:pt x="83452" y="24926"/>
                    <a:pt x="80070" y="24926"/>
                  </a:cubicBezTo>
                  <a:cubicBezTo>
                    <a:pt x="76688" y="24926"/>
                    <a:pt x="73943" y="27671"/>
                    <a:pt x="73943" y="31053"/>
                  </a:cubicBezTo>
                  <a:lnTo>
                    <a:pt x="73943" y="49435"/>
                  </a:lnTo>
                  <a:lnTo>
                    <a:pt x="61689" y="49435"/>
                  </a:lnTo>
                  <a:lnTo>
                    <a:pt x="61689" y="12255"/>
                  </a:lnTo>
                  <a:lnTo>
                    <a:pt x="98452" y="12255"/>
                  </a:lnTo>
                  <a:lnTo>
                    <a:pt x="98452" y="31053"/>
                  </a:lnTo>
                  <a:cubicBezTo>
                    <a:pt x="98452" y="34436"/>
                    <a:pt x="101197" y="37181"/>
                    <a:pt x="104579" y="37181"/>
                  </a:cubicBezTo>
                  <a:cubicBezTo>
                    <a:pt x="107961" y="37181"/>
                    <a:pt x="110706" y="34436"/>
                    <a:pt x="110706" y="31053"/>
                  </a:cubicBezTo>
                  <a:lnTo>
                    <a:pt x="110706" y="12255"/>
                  </a:lnTo>
                  <a:lnTo>
                    <a:pt x="178497" y="12255"/>
                  </a:lnTo>
                  <a:cubicBezTo>
                    <a:pt x="181880" y="12255"/>
                    <a:pt x="184625" y="9510"/>
                    <a:pt x="184625" y="6128"/>
                  </a:cubicBezTo>
                  <a:cubicBezTo>
                    <a:pt x="184625" y="2746"/>
                    <a:pt x="181880" y="1"/>
                    <a:pt x="178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9"/>
          <p:cNvGrpSpPr/>
          <p:nvPr/>
        </p:nvGrpSpPr>
        <p:grpSpPr>
          <a:xfrm>
            <a:off x="965663" y="3100088"/>
            <a:ext cx="328171" cy="371736"/>
            <a:chOff x="1507400" y="238125"/>
            <a:chExt cx="4615625" cy="5228350"/>
          </a:xfrm>
        </p:grpSpPr>
        <p:sp>
          <p:nvSpPr>
            <p:cNvPr id="316" name="Google Shape;316;p19"/>
            <p:cNvSpPr/>
            <p:nvPr/>
          </p:nvSpPr>
          <p:spPr>
            <a:xfrm>
              <a:off x="1507400" y="238125"/>
              <a:ext cx="4615625" cy="5228350"/>
            </a:xfrm>
            <a:custGeom>
              <a:avLst/>
              <a:gdLst/>
              <a:ahLst/>
              <a:cxnLst/>
              <a:rect l="l" t="t" r="r" b="b"/>
              <a:pathLst>
                <a:path w="184625" h="209134" extrusionOk="0">
                  <a:moveTo>
                    <a:pt x="91908" y="49434"/>
                  </a:moveTo>
                  <a:cubicBezTo>
                    <a:pt x="128965" y="49434"/>
                    <a:pt x="159307" y="79580"/>
                    <a:pt x="159307" y="116833"/>
                  </a:cubicBezTo>
                  <a:cubicBezTo>
                    <a:pt x="159307" y="153866"/>
                    <a:pt x="128965" y="184232"/>
                    <a:pt x="91908" y="184232"/>
                  </a:cubicBezTo>
                  <a:cubicBezTo>
                    <a:pt x="54826" y="184232"/>
                    <a:pt x="24509" y="154062"/>
                    <a:pt x="24509" y="116833"/>
                  </a:cubicBezTo>
                  <a:cubicBezTo>
                    <a:pt x="24509" y="79752"/>
                    <a:pt x="54655" y="49434"/>
                    <a:pt x="91908" y="49434"/>
                  </a:cubicBezTo>
                  <a:close/>
                  <a:moveTo>
                    <a:pt x="67399" y="0"/>
                  </a:moveTo>
                  <a:cubicBezTo>
                    <a:pt x="64017" y="0"/>
                    <a:pt x="61272" y="2745"/>
                    <a:pt x="61272" y="6127"/>
                  </a:cubicBezTo>
                  <a:cubicBezTo>
                    <a:pt x="61272" y="9509"/>
                    <a:pt x="64017" y="12254"/>
                    <a:pt x="67399" y="12254"/>
                  </a:cubicBezTo>
                  <a:lnTo>
                    <a:pt x="73526" y="12254"/>
                  </a:lnTo>
                  <a:lnTo>
                    <a:pt x="73526" y="26764"/>
                  </a:lnTo>
                  <a:cubicBezTo>
                    <a:pt x="61811" y="29165"/>
                    <a:pt x="50905" y="33798"/>
                    <a:pt x="41273" y="40194"/>
                  </a:cubicBezTo>
                  <a:lnTo>
                    <a:pt x="34950" y="33896"/>
                  </a:lnTo>
                  <a:cubicBezTo>
                    <a:pt x="31482" y="30428"/>
                    <a:pt x="26715" y="28694"/>
                    <a:pt x="21951" y="28694"/>
                  </a:cubicBezTo>
                  <a:cubicBezTo>
                    <a:pt x="17187" y="28694"/>
                    <a:pt x="12426" y="30428"/>
                    <a:pt x="8970" y="33896"/>
                  </a:cubicBezTo>
                  <a:cubicBezTo>
                    <a:pt x="1789" y="41052"/>
                    <a:pt x="1765" y="52694"/>
                    <a:pt x="8970" y="59875"/>
                  </a:cubicBezTo>
                  <a:lnTo>
                    <a:pt x="15269" y="66198"/>
                  </a:lnTo>
                  <a:cubicBezTo>
                    <a:pt x="5637" y="80732"/>
                    <a:pt x="0" y="98109"/>
                    <a:pt x="0" y="116833"/>
                  </a:cubicBezTo>
                  <a:cubicBezTo>
                    <a:pt x="0" y="167517"/>
                    <a:pt x="41224" y="209133"/>
                    <a:pt x="91908" y="209133"/>
                  </a:cubicBezTo>
                  <a:cubicBezTo>
                    <a:pt x="142592" y="209133"/>
                    <a:pt x="183816" y="167517"/>
                    <a:pt x="183816" y="116833"/>
                  </a:cubicBezTo>
                  <a:cubicBezTo>
                    <a:pt x="183816" y="98795"/>
                    <a:pt x="178522" y="82006"/>
                    <a:pt x="169503" y="67791"/>
                  </a:cubicBezTo>
                  <a:lnTo>
                    <a:pt x="177419" y="59875"/>
                  </a:lnTo>
                  <a:cubicBezTo>
                    <a:pt x="184625" y="52694"/>
                    <a:pt x="184600" y="41052"/>
                    <a:pt x="177419" y="33896"/>
                  </a:cubicBezTo>
                  <a:cubicBezTo>
                    <a:pt x="173939" y="30428"/>
                    <a:pt x="169172" y="28694"/>
                    <a:pt x="164408" y="28694"/>
                  </a:cubicBezTo>
                  <a:cubicBezTo>
                    <a:pt x="159644" y="28694"/>
                    <a:pt x="154883" y="30428"/>
                    <a:pt x="151415" y="33896"/>
                  </a:cubicBezTo>
                  <a:lnTo>
                    <a:pt x="144063" y="41248"/>
                  </a:lnTo>
                  <a:cubicBezTo>
                    <a:pt x="134063" y="34312"/>
                    <a:pt x="122617" y="29288"/>
                    <a:pt x="110290" y="26764"/>
                  </a:cubicBezTo>
                  <a:lnTo>
                    <a:pt x="110290" y="12254"/>
                  </a:lnTo>
                  <a:lnTo>
                    <a:pt x="116417" y="12254"/>
                  </a:lnTo>
                  <a:cubicBezTo>
                    <a:pt x="119799" y="12254"/>
                    <a:pt x="122544" y="9509"/>
                    <a:pt x="122544" y="6127"/>
                  </a:cubicBezTo>
                  <a:cubicBezTo>
                    <a:pt x="122544" y="2745"/>
                    <a:pt x="119799" y="0"/>
                    <a:pt x="116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3958275" y="1795650"/>
              <a:ext cx="1209525" cy="2148825"/>
            </a:xfrm>
            <a:custGeom>
              <a:avLst/>
              <a:gdLst/>
              <a:ahLst/>
              <a:cxnLst/>
              <a:rect l="l" t="t" r="r" b="b"/>
              <a:pathLst>
                <a:path w="48381" h="85953" extrusionOk="0">
                  <a:moveTo>
                    <a:pt x="0" y="0"/>
                  </a:moveTo>
                  <a:lnTo>
                    <a:pt x="0" y="37278"/>
                  </a:lnTo>
                  <a:cubicBezTo>
                    <a:pt x="7108" y="39803"/>
                    <a:pt x="12255" y="46542"/>
                    <a:pt x="12255" y="54532"/>
                  </a:cubicBezTo>
                  <a:cubicBezTo>
                    <a:pt x="12255" y="56934"/>
                    <a:pt x="11764" y="59189"/>
                    <a:pt x="10907" y="61297"/>
                  </a:cubicBezTo>
                  <a:lnTo>
                    <a:pt x="39067" y="85953"/>
                  </a:lnTo>
                  <a:cubicBezTo>
                    <a:pt x="44189" y="78624"/>
                    <a:pt x="47351" y="69973"/>
                    <a:pt x="48380" y="60660"/>
                  </a:cubicBezTo>
                  <a:lnTo>
                    <a:pt x="42890" y="60660"/>
                  </a:lnTo>
                  <a:cubicBezTo>
                    <a:pt x="39508" y="60660"/>
                    <a:pt x="36763" y="57915"/>
                    <a:pt x="36763" y="54532"/>
                  </a:cubicBezTo>
                  <a:cubicBezTo>
                    <a:pt x="36763" y="51150"/>
                    <a:pt x="39508" y="48405"/>
                    <a:pt x="42890" y="48405"/>
                  </a:cubicBezTo>
                  <a:lnTo>
                    <a:pt x="48380" y="48405"/>
                  </a:lnTo>
                  <a:cubicBezTo>
                    <a:pt x="47204" y="37817"/>
                    <a:pt x="43087" y="28210"/>
                    <a:pt x="36763" y="20294"/>
                  </a:cubicBezTo>
                  <a:lnTo>
                    <a:pt x="32866" y="24190"/>
                  </a:lnTo>
                  <a:cubicBezTo>
                    <a:pt x="31665" y="25391"/>
                    <a:pt x="30097" y="25992"/>
                    <a:pt x="28528" y="25992"/>
                  </a:cubicBezTo>
                  <a:cubicBezTo>
                    <a:pt x="26960" y="25992"/>
                    <a:pt x="25391" y="25391"/>
                    <a:pt x="24190" y="24190"/>
                  </a:cubicBezTo>
                  <a:cubicBezTo>
                    <a:pt x="21813" y="21789"/>
                    <a:pt x="21813" y="17916"/>
                    <a:pt x="24190" y="15539"/>
                  </a:cubicBezTo>
                  <a:lnTo>
                    <a:pt x="28087" y="11642"/>
                  </a:lnTo>
                  <a:cubicBezTo>
                    <a:pt x="20171" y="5294"/>
                    <a:pt x="10563" y="117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2441775" y="1795650"/>
              <a:ext cx="2289775" cy="2726000"/>
            </a:xfrm>
            <a:custGeom>
              <a:avLst/>
              <a:gdLst/>
              <a:ahLst/>
              <a:cxnLst/>
              <a:rect l="l" t="t" r="r" b="b"/>
              <a:pathLst>
                <a:path w="91591" h="109040" extrusionOk="0">
                  <a:moveTo>
                    <a:pt x="48406" y="0"/>
                  </a:moveTo>
                  <a:cubicBezTo>
                    <a:pt x="37818" y="1177"/>
                    <a:pt x="28211" y="5294"/>
                    <a:pt x="20294" y="11642"/>
                  </a:cubicBezTo>
                  <a:lnTo>
                    <a:pt x="24191" y="15539"/>
                  </a:lnTo>
                  <a:cubicBezTo>
                    <a:pt x="26593" y="17916"/>
                    <a:pt x="26593" y="21789"/>
                    <a:pt x="24191" y="24190"/>
                  </a:cubicBezTo>
                  <a:cubicBezTo>
                    <a:pt x="22990" y="25391"/>
                    <a:pt x="21422" y="25992"/>
                    <a:pt x="19856" y="25992"/>
                  </a:cubicBezTo>
                  <a:cubicBezTo>
                    <a:pt x="18291" y="25992"/>
                    <a:pt x="16728" y="25391"/>
                    <a:pt x="15539" y="24190"/>
                  </a:cubicBezTo>
                  <a:lnTo>
                    <a:pt x="11643" y="20294"/>
                  </a:lnTo>
                  <a:cubicBezTo>
                    <a:pt x="5295" y="28210"/>
                    <a:pt x="1177" y="37817"/>
                    <a:pt x="1" y="48405"/>
                  </a:cubicBezTo>
                  <a:lnTo>
                    <a:pt x="5515" y="48405"/>
                  </a:lnTo>
                  <a:cubicBezTo>
                    <a:pt x="8898" y="48405"/>
                    <a:pt x="11643" y="51150"/>
                    <a:pt x="11643" y="54532"/>
                  </a:cubicBezTo>
                  <a:cubicBezTo>
                    <a:pt x="11643" y="57915"/>
                    <a:pt x="8898" y="60660"/>
                    <a:pt x="5515" y="60660"/>
                  </a:cubicBezTo>
                  <a:lnTo>
                    <a:pt x="1" y="60660"/>
                  </a:lnTo>
                  <a:cubicBezTo>
                    <a:pt x="1177" y="71223"/>
                    <a:pt x="5295" y="80830"/>
                    <a:pt x="11643" y="88747"/>
                  </a:cubicBezTo>
                  <a:lnTo>
                    <a:pt x="15539" y="84850"/>
                  </a:lnTo>
                  <a:cubicBezTo>
                    <a:pt x="16728" y="83661"/>
                    <a:pt x="18291" y="83067"/>
                    <a:pt x="19856" y="83067"/>
                  </a:cubicBezTo>
                  <a:cubicBezTo>
                    <a:pt x="21422" y="83067"/>
                    <a:pt x="22990" y="83661"/>
                    <a:pt x="24191" y="84850"/>
                  </a:cubicBezTo>
                  <a:cubicBezTo>
                    <a:pt x="26593" y="87252"/>
                    <a:pt x="26593" y="91124"/>
                    <a:pt x="24191" y="93526"/>
                  </a:cubicBezTo>
                  <a:lnTo>
                    <a:pt x="20294" y="97423"/>
                  </a:lnTo>
                  <a:cubicBezTo>
                    <a:pt x="28211" y="103746"/>
                    <a:pt x="37818" y="107863"/>
                    <a:pt x="48406" y="109040"/>
                  </a:cubicBezTo>
                  <a:lnTo>
                    <a:pt x="48406" y="103550"/>
                  </a:lnTo>
                  <a:cubicBezTo>
                    <a:pt x="48406" y="100168"/>
                    <a:pt x="51151" y="97423"/>
                    <a:pt x="54533" y="97423"/>
                  </a:cubicBezTo>
                  <a:cubicBezTo>
                    <a:pt x="57915" y="97423"/>
                    <a:pt x="60660" y="100168"/>
                    <a:pt x="60660" y="103550"/>
                  </a:cubicBezTo>
                  <a:lnTo>
                    <a:pt x="60660" y="109040"/>
                  </a:lnTo>
                  <a:cubicBezTo>
                    <a:pt x="72522" y="107716"/>
                    <a:pt x="83208" y="102741"/>
                    <a:pt x="91590" y="95094"/>
                  </a:cubicBezTo>
                  <a:lnTo>
                    <a:pt x="63454" y="70488"/>
                  </a:lnTo>
                  <a:cubicBezTo>
                    <a:pt x="60807" y="71983"/>
                    <a:pt x="57793" y="72914"/>
                    <a:pt x="54533" y="72914"/>
                  </a:cubicBezTo>
                  <a:cubicBezTo>
                    <a:pt x="44386" y="72914"/>
                    <a:pt x="36151" y="64654"/>
                    <a:pt x="36151" y="54532"/>
                  </a:cubicBezTo>
                  <a:cubicBezTo>
                    <a:pt x="36151" y="46542"/>
                    <a:pt x="41274" y="39803"/>
                    <a:pt x="48406" y="37278"/>
                  </a:cubicBezTo>
                  <a:lnTo>
                    <a:pt x="484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3651900" y="3005775"/>
              <a:ext cx="306400" cy="306375"/>
            </a:xfrm>
            <a:custGeom>
              <a:avLst/>
              <a:gdLst/>
              <a:ahLst/>
              <a:cxnLst/>
              <a:rect l="l" t="t" r="r" b="b"/>
              <a:pathLst>
                <a:path w="12256" h="12255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9510"/>
                    <a:pt x="2746" y="12255"/>
                    <a:pt x="6128" y="12255"/>
                  </a:cubicBezTo>
                  <a:cubicBezTo>
                    <a:pt x="9510" y="12255"/>
                    <a:pt x="12255" y="9510"/>
                    <a:pt x="12255" y="6127"/>
                  </a:cubicBezTo>
                  <a:cubicBezTo>
                    <a:pt x="12255" y="2745"/>
                    <a:pt x="9510" y="0"/>
                    <a:pt x="6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9"/>
          <p:cNvGrpSpPr/>
          <p:nvPr/>
        </p:nvGrpSpPr>
        <p:grpSpPr>
          <a:xfrm>
            <a:off x="3839759" y="1752178"/>
            <a:ext cx="361583" cy="354375"/>
            <a:chOff x="1137600" y="238300"/>
            <a:chExt cx="5325225" cy="5219075"/>
          </a:xfrm>
        </p:grpSpPr>
        <p:sp>
          <p:nvSpPr>
            <p:cNvPr id="321" name="Google Shape;321;p19"/>
            <p:cNvSpPr/>
            <p:nvPr/>
          </p:nvSpPr>
          <p:spPr>
            <a:xfrm>
              <a:off x="4924775" y="3431600"/>
              <a:ext cx="1538050" cy="1724800"/>
            </a:xfrm>
            <a:custGeom>
              <a:avLst/>
              <a:gdLst/>
              <a:ahLst/>
              <a:cxnLst/>
              <a:rect l="l" t="t" r="r" b="b"/>
              <a:pathLst>
                <a:path w="61522" h="68992" extrusionOk="0">
                  <a:moveTo>
                    <a:pt x="12950" y="0"/>
                  </a:moveTo>
                  <a:lnTo>
                    <a:pt x="0" y="12950"/>
                  </a:lnTo>
                  <a:lnTo>
                    <a:pt x="56009" y="68991"/>
                  </a:lnTo>
                  <a:cubicBezTo>
                    <a:pt x="61521" y="59597"/>
                    <a:pt x="60347" y="47364"/>
                    <a:pt x="52290" y="39307"/>
                  </a:cubicBezTo>
                  <a:lnTo>
                    <a:pt x="12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4384100" y="3972275"/>
              <a:ext cx="1724800" cy="1485100"/>
            </a:xfrm>
            <a:custGeom>
              <a:avLst/>
              <a:gdLst/>
              <a:ahLst/>
              <a:cxnLst/>
              <a:rect l="l" t="t" r="r" b="b"/>
              <a:pathLst>
                <a:path w="68992" h="59404" extrusionOk="0">
                  <a:moveTo>
                    <a:pt x="12950" y="0"/>
                  </a:moveTo>
                  <a:lnTo>
                    <a:pt x="0" y="12950"/>
                  </a:lnTo>
                  <a:lnTo>
                    <a:pt x="39307" y="52290"/>
                  </a:lnTo>
                  <a:cubicBezTo>
                    <a:pt x="44063" y="57046"/>
                    <a:pt x="50274" y="59404"/>
                    <a:pt x="56497" y="59404"/>
                  </a:cubicBezTo>
                  <a:cubicBezTo>
                    <a:pt x="60816" y="59404"/>
                    <a:pt x="65142" y="58267"/>
                    <a:pt x="68991" y="56009"/>
                  </a:cubicBezTo>
                  <a:lnTo>
                    <a:pt x="129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3675425" y="2737825"/>
              <a:ext cx="1357025" cy="1342125"/>
            </a:xfrm>
            <a:custGeom>
              <a:avLst/>
              <a:gdLst/>
              <a:ahLst/>
              <a:cxnLst/>
              <a:rect l="l" t="t" r="r" b="b"/>
              <a:pathLst>
                <a:path w="54281" h="53685" extrusionOk="0">
                  <a:moveTo>
                    <a:pt x="32670" y="0"/>
                  </a:moveTo>
                  <a:cubicBezTo>
                    <a:pt x="31104" y="0"/>
                    <a:pt x="29538" y="595"/>
                    <a:pt x="28347" y="1786"/>
                  </a:cubicBezTo>
                  <a:lnTo>
                    <a:pt x="2382" y="27751"/>
                  </a:lnTo>
                  <a:cubicBezTo>
                    <a:pt x="1" y="30133"/>
                    <a:pt x="1" y="34014"/>
                    <a:pt x="2382" y="36396"/>
                  </a:cubicBezTo>
                  <a:lnTo>
                    <a:pt x="19671" y="53684"/>
                  </a:lnTo>
                  <a:lnTo>
                    <a:pt x="54280" y="19075"/>
                  </a:lnTo>
                  <a:lnTo>
                    <a:pt x="36992" y="1786"/>
                  </a:lnTo>
                  <a:cubicBezTo>
                    <a:pt x="35801" y="595"/>
                    <a:pt x="34235" y="0"/>
                    <a:pt x="32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1160450" y="238300"/>
              <a:ext cx="2899100" cy="2868750"/>
            </a:xfrm>
            <a:custGeom>
              <a:avLst/>
              <a:gdLst/>
              <a:ahLst/>
              <a:cxnLst/>
              <a:rect l="l" t="t" r="r" b="b"/>
              <a:pathLst>
                <a:path w="115964" h="114750" extrusionOk="0">
                  <a:moveTo>
                    <a:pt x="38020" y="1"/>
                  </a:moveTo>
                  <a:cubicBezTo>
                    <a:pt x="36248" y="1"/>
                    <a:pt x="34475" y="129"/>
                    <a:pt x="32718" y="384"/>
                  </a:cubicBezTo>
                  <a:cubicBezTo>
                    <a:pt x="30434" y="711"/>
                    <a:pt x="28510" y="2309"/>
                    <a:pt x="27792" y="4495"/>
                  </a:cubicBezTo>
                  <a:cubicBezTo>
                    <a:pt x="27042" y="6713"/>
                    <a:pt x="27629" y="9127"/>
                    <a:pt x="29260" y="10758"/>
                  </a:cubicBezTo>
                  <a:lnTo>
                    <a:pt x="46451" y="27948"/>
                  </a:lnTo>
                  <a:lnTo>
                    <a:pt x="29162" y="45237"/>
                  </a:lnTo>
                  <a:lnTo>
                    <a:pt x="11972" y="28046"/>
                  </a:lnTo>
                  <a:cubicBezTo>
                    <a:pt x="10813" y="26888"/>
                    <a:pt x="9260" y="26256"/>
                    <a:pt x="7662" y="26256"/>
                  </a:cubicBezTo>
                  <a:cubicBezTo>
                    <a:pt x="7010" y="26256"/>
                    <a:pt x="6351" y="26361"/>
                    <a:pt x="5709" y="26578"/>
                  </a:cubicBezTo>
                  <a:cubicBezTo>
                    <a:pt x="3523" y="27296"/>
                    <a:pt x="1925" y="29220"/>
                    <a:pt x="1598" y="31504"/>
                  </a:cubicBezTo>
                  <a:cubicBezTo>
                    <a:pt x="0" y="42497"/>
                    <a:pt x="3393" y="54077"/>
                    <a:pt x="11874" y="62525"/>
                  </a:cubicBezTo>
                  <a:cubicBezTo>
                    <a:pt x="18985" y="69657"/>
                    <a:pt x="28297" y="73194"/>
                    <a:pt x="37629" y="73194"/>
                  </a:cubicBezTo>
                  <a:cubicBezTo>
                    <a:pt x="43066" y="73194"/>
                    <a:pt x="48510" y="71993"/>
                    <a:pt x="53529" y="69604"/>
                  </a:cubicBezTo>
                  <a:lnTo>
                    <a:pt x="98675" y="114750"/>
                  </a:lnTo>
                  <a:lnTo>
                    <a:pt x="115964" y="97461"/>
                  </a:lnTo>
                  <a:lnTo>
                    <a:pt x="70818" y="52315"/>
                  </a:lnTo>
                  <a:cubicBezTo>
                    <a:pt x="77309" y="38680"/>
                    <a:pt x="75026" y="21914"/>
                    <a:pt x="63772" y="10660"/>
                  </a:cubicBezTo>
                  <a:cubicBezTo>
                    <a:pt x="56647" y="3535"/>
                    <a:pt x="47334" y="1"/>
                    <a:pt x="38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1137600" y="3431600"/>
              <a:ext cx="1538050" cy="1724800"/>
            </a:xfrm>
            <a:custGeom>
              <a:avLst/>
              <a:gdLst/>
              <a:ahLst/>
              <a:cxnLst/>
              <a:rect l="l" t="t" r="r" b="b"/>
              <a:pathLst>
                <a:path w="61522" h="68992" extrusionOk="0">
                  <a:moveTo>
                    <a:pt x="48572" y="0"/>
                  </a:moveTo>
                  <a:lnTo>
                    <a:pt x="9232" y="39307"/>
                  </a:lnTo>
                  <a:cubicBezTo>
                    <a:pt x="1175" y="47364"/>
                    <a:pt x="1" y="59597"/>
                    <a:pt x="5513" y="68991"/>
                  </a:cubicBezTo>
                  <a:lnTo>
                    <a:pt x="61522" y="12950"/>
                  </a:lnTo>
                  <a:lnTo>
                    <a:pt x="485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1491525" y="3972275"/>
              <a:ext cx="1724800" cy="1485100"/>
            </a:xfrm>
            <a:custGeom>
              <a:avLst/>
              <a:gdLst/>
              <a:ahLst/>
              <a:cxnLst/>
              <a:rect l="l" t="t" r="r" b="b"/>
              <a:pathLst>
                <a:path w="68992" h="59404" extrusionOk="0">
                  <a:moveTo>
                    <a:pt x="56042" y="0"/>
                  </a:moveTo>
                  <a:lnTo>
                    <a:pt x="1" y="56009"/>
                  </a:lnTo>
                  <a:cubicBezTo>
                    <a:pt x="3850" y="58267"/>
                    <a:pt x="8176" y="59404"/>
                    <a:pt x="12496" y="59404"/>
                  </a:cubicBezTo>
                  <a:cubicBezTo>
                    <a:pt x="18718" y="59404"/>
                    <a:pt x="24929" y="57046"/>
                    <a:pt x="29685" y="52290"/>
                  </a:cubicBezTo>
                  <a:lnTo>
                    <a:pt x="68992" y="12950"/>
                  </a:lnTo>
                  <a:lnTo>
                    <a:pt x="560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4016300" y="239075"/>
              <a:ext cx="2406575" cy="2239225"/>
            </a:xfrm>
            <a:custGeom>
              <a:avLst/>
              <a:gdLst/>
              <a:ahLst/>
              <a:cxnLst/>
              <a:rect l="l" t="t" r="r" b="b"/>
              <a:pathLst>
                <a:path w="96263" h="89569" extrusionOk="0">
                  <a:moveTo>
                    <a:pt x="78807" y="1"/>
                  </a:moveTo>
                  <a:cubicBezTo>
                    <a:pt x="77794" y="1"/>
                    <a:pt x="76773" y="255"/>
                    <a:pt x="75842" y="777"/>
                  </a:cubicBezTo>
                  <a:lnTo>
                    <a:pt x="43418" y="18784"/>
                  </a:lnTo>
                  <a:cubicBezTo>
                    <a:pt x="41852" y="19664"/>
                    <a:pt x="40743" y="21165"/>
                    <a:pt x="40384" y="22926"/>
                  </a:cubicBezTo>
                  <a:lnTo>
                    <a:pt x="36633" y="41781"/>
                  </a:lnTo>
                  <a:lnTo>
                    <a:pt x="1" y="78413"/>
                  </a:lnTo>
                  <a:lnTo>
                    <a:pt x="11157" y="89569"/>
                  </a:lnTo>
                  <a:cubicBezTo>
                    <a:pt x="13603" y="88394"/>
                    <a:pt x="16246" y="87709"/>
                    <a:pt x="19018" y="87709"/>
                  </a:cubicBezTo>
                  <a:cubicBezTo>
                    <a:pt x="20878" y="87709"/>
                    <a:pt x="22672" y="88068"/>
                    <a:pt x="24400" y="88590"/>
                  </a:cubicBezTo>
                  <a:lnTo>
                    <a:pt x="53921" y="59102"/>
                  </a:lnTo>
                  <a:lnTo>
                    <a:pt x="72776" y="55318"/>
                  </a:lnTo>
                  <a:cubicBezTo>
                    <a:pt x="74537" y="54959"/>
                    <a:pt x="76038" y="53850"/>
                    <a:pt x="76918" y="52284"/>
                  </a:cubicBezTo>
                  <a:lnTo>
                    <a:pt x="94925" y="19860"/>
                  </a:lnTo>
                  <a:cubicBezTo>
                    <a:pt x="96262" y="17479"/>
                    <a:pt x="95838" y="14510"/>
                    <a:pt x="93913" y="12586"/>
                  </a:cubicBezTo>
                  <a:lnTo>
                    <a:pt x="83116" y="1789"/>
                  </a:lnTo>
                  <a:cubicBezTo>
                    <a:pt x="81944" y="617"/>
                    <a:pt x="80385" y="1"/>
                    <a:pt x="78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567975" y="2847700"/>
              <a:ext cx="1016150" cy="1232250"/>
            </a:xfrm>
            <a:custGeom>
              <a:avLst/>
              <a:gdLst/>
              <a:ahLst/>
              <a:cxnLst/>
              <a:rect l="l" t="t" r="r" b="b"/>
              <a:pathLst>
                <a:path w="40646" h="49290" extrusionOk="0">
                  <a:moveTo>
                    <a:pt x="14680" y="1"/>
                  </a:moveTo>
                  <a:lnTo>
                    <a:pt x="1" y="14680"/>
                  </a:lnTo>
                  <a:lnTo>
                    <a:pt x="34611" y="49289"/>
                  </a:lnTo>
                  <a:lnTo>
                    <a:pt x="40645" y="43255"/>
                  </a:lnTo>
                  <a:lnTo>
                    <a:pt x="38036" y="40645"/>
                  </a:lnTo>
                  <a:cubicBezTo>
                    <a:pt x="32425" y="35002"/>
                    <a:pt x="31381" y="26716"/>
                    <a:pt x="34578" y="19899"/>
                  </a:cubicBezTo>
                  <a:lnTo>
                    <a:pt x="146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19"/>
          <p:cNvGrpSpPr/>
          <p:nvPr/>
        </p:nvGrpSpPr>
        <p:grpSpPr>
          <a:xfrm>
            <a:off x="3873781" y="3059320"/>
            <a:ext cx="293525" cy="385329"/>
            <a:chOff x="1813750" y="238125"/>
            <a:chExt cx="3982700" cy="5228350"/>
          </a:xfrm>
        </p:grpSpPr>
        <p:sp>
          <p:nvSpPr>
            <p:cNvPr id="330" name="Google Shape;330;p19"/>
            <p:cNvSpPr/>
            <p:nvPr/>
          </p:nvSpPr>
          <p:spPr>
            <a:xfrm>
              <a:off x="2927050" y="2852575"/>
              <a:ext cx="430175" cy="352350"/>
            </a:xfrm>
            <a:custGeom>
              <a:avLst/>
              <a:gdLst/>
              <a:ahLst/>
              <a:cxnLst/>
              <a:rect l="l" t="t" r="r" b="b"/>
              <a:pathLst>
                <a:path w="17207" h="14094" extrusionOk="0">
                  <a:moveTo>
                    <a:pt x="1" y="1"/>
                  </a:moveTo>
                  <a:cubicBezTo>
                    <a:pt x="1447" y="2035"/>
                    <a:pt x="2991" y="4020"/>
                    <a:pt x="4780" y="5810"/>
                  </a:cubicBezTo>
                  <a:cubicBezTo>
                    <a:pt x="8407" y="9412"/>
                    <a:pt x="12647" y="12084"/>
                    <a:pt x="17206" y="14093"/>
                  </a:cubicBezTo>
                  <a:cubicBezTo>
                    <a:pt x="15466" y="9902"/>
                    <a:pt x="14118" y="5123"/>
                    <a:pt x="1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927050" y="1266250"/>
              <a:ext cx="433850" cy="360925"/>
            </a:xfrm>
            <a:custGeom>
              <a:avLst/>
              <a:gdLst/>
              <a:ahLst/>
              <a:cxnLst/>
              <a:rect l="l" t="t" r="r" b="b"/>
              <a:pathLst>
                <a:path w="17354" h="14437" extrusionOk="0">
                  <a:moveTo>
                    <a:pt x="17353" y="1"/>
                  </a:moveTo>
                  <a:lnTo>
                    <a:pt x="17353" y="1"/>
                  </a:lnTo>
                  <a:cubicBezTo>
                    <a:pt x="12745" y="2108"/>
                    <a:pt x="8481" y="4927"/>
                    <a:pt x="4780" y="8603"/>
                  </a:cubicBezTo>
                  <a:cubicBezTo>
                    <a:pt x="2991" y="10417"/>
                    <a:pt x="1447" y="12378"/>
                    <a:pt x="1" y="14436"/>
                  </a:cubicBezTo>
                  <a:lnTo>
                    <a:pt x="13064" y="14436"/>
                  </a:lnTo>
                  <a:cubicBezTo>
                    <a:pt x="14167" y="9167"/>
                    <a:pt x="15539" y="4265"/>
                    <a:pt x="17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3565525" y="2852575"/>
              <a:ext cx="479150" cy="446550"/>
            </a:xfrm>
            <a:custGeom>
              <a:avLst/>
              <a:gdLst/>
              <a:ahLst/>
              <a:cxnLst/>
              <a:rect l="l" t="t" r="r" b="b"/>
              <a:pathLst>
                <a:path w="19166" h="17862" extrusionOk="0">
                  <a:moveTo>
                    <a:pt x="0" y="1"/>
                  </a:moveTo>
                  <a:cubicBezTo>
                    <a:pt x="2426" y="10270"/>
                    <a:pt x="5980" y="16299"/>
                    <a:pt x="8431" y="17843"/>
                  </a:cubicBezTo>
                  <a:cubicBezTo>
                    <a:pt x="8811" y="17856"/>
                    <a:pt x="9191" y="17862"/>
                    <a:pt x="9574" y="17862"/>
                  </a:cubicBezTo>
                  <a:cubicBezTo>
                    <a:pt x="9957" y="17862"/>
                    <a:pt x="10343" y="17856"/>
                    <a:pt x="10735" y="17843"/>
                  </a:cubicBezTo>
                  <a:cubicBezTo>
                    <a:pt x="13161" y="16324"/>
                    <a:pt x="16715" y="10270"/>
                    <a:pt x="19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733450" y="1933500"/>
              <a:ext cx="474250" cy="612750"/>
            </a:xfrm>
            <a:custGeom>
              <a:avLst/>
              <a:gdLst/>
              <a:ahLst/>
              <a:cxnLst/>
              <a:rect l="l" t="t" r="r" b="b"/>
              <a:pathLst>
                <a:path w="18970" h="24510" extrusionOk="0">
                  <a:moveTo>
                    <a:pt x="1961" y="1"/>
                  </a:moveTo>
                  <a:cubicBezTo>
                    <a:pt x="784" y="3947"/>
                    <a:pt x="0" y="8015"/>
                    <a:pt x="0" y="12255"/>
                  </a:cubicBezTo>
                  <a:cubicBezTo>
                    <a:pt x="0" y="16471"/>
                    <a:pt x="784" y="20564"/>
                    <a:pt x="1961" y="24510"/>
                  </a:cubicBezTo>
                  <a:lnTo>
                    <a:pt x="18970" y="24510"/>
                  </a:lnTo>
                  <a:cubicBezTo>
                    <a:pt x="18602" y="20466"/>
                    <a:pt x="18357" y="16373"/>
                    <a:pt x="18357" y="12255"/>
                  </a:cubicBezTo>
                  <a:cubicBezTo>
                    <a:pt x="18357" y="8138"/>
                    <a:pt x="18602" y="4045"/>
                    <a:pt x="18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3565525" y="1167600"/>
              <a:ext cx="479150" cy="459575"/>
            </a:xfrm>
            <a:custGeom>
              <a:avLst/>
              <a:gdLst/>
              <a:ahLst/>
              <a:cxnLst/>
              <a:rect l="l" t="t" r="r" b="b"/>
              <a:pathLst>
                <a:path w="19166" h="18383" extrusionOk="0">
                  <a:moveTo>
                    <a:pt x="9583" y="1"/>
                  </a:moveTo>
                  <a:cubicBezTo>
                    <a:pt x="7279" y="1"/>
                    <a:pt x="2843" y="6373"/>
                    <a:pt x="0" y="18382"/>
                  </a:cubicBezTo>
                  <a:lnTo>
                    <a:pt x="19166" y="18382"/>
                  </a:lnTo>
                  <a:cubicBezTo>
                    <a:pt x="16298" y="6373"/>
                    <a:pt x="11862" y="1"/>
                    <a:pt x="9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4252975" y="2852575"/>
              <a:ext cx="428925" cy="352350"/>
            </a:xfrm>
            <a:custGeom>
              <a:avLst/>
              <a:gdLst/>
              <a:ahLst/>
              <a:cxnLst/>
              <a:rect l="l" t="t" r="r" b="b"/>
              <a:pathLst>
                <a:path w="17157" h="14094" extrusionOk="0">
                  <a:moveTo>
                    <a:pt x="4118" y="1"/>
                  </a:moveTo>
                  <a:cubicBezTo>
                    <a:pt x="3064" y="5123"/>
                    <a:pt x="1716" y="9927"/>
                    <a:pt x="1" y="14093"/>
                  </a:cubicBezTo>
                  <a:cubicBezTo>
                    <a:pt x="4535" y="12108"/>
                    <a:pt x="8799" y="9412"/>
                    <a:pt x="12402" y="5810"/>
                  </a:cubicBezTo>
                  <a:cubicBezTo>
                    <a:pt x="14216" y="3996"/>
                    <a:pt x="15735" y="2011"/>
                    <a:pt x="17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4401875" y="1933500"/>
              <a:ext cx="484675" cy="612750"/>
            </a:xfrm>
            <a:custGeom>
              <a:avLst/>
              <a:gdLst/>
              <a:ahLst/>
              <a:cxnLst/>
              <a:rect l="l" t="t" r="r" b="b"/>
              <a:pathLst>
                <a:path w="19387" h="24510" extrusionOk="0">
                  <a:moveTo>
                    <a:pt x="0" y="1"/>
                  </a:moveTo>
                  <a:cubicBezTo>
                    <a:pt x="368" y="4045"/>
                    <a:pt x="638" y="8138"/>
                    <a:pt x="638" y="12255"/>
                  </a:cubicBezTo>
                  <a:cubicBezTo>
                    <a:pt x="638" y="16373"/>
                    <a:pt x="368" y="20466"/>
                    <a:pt x="0" y="24510"/>
                  </a:cubicBezTo>
                  <a:lnTo>
                    <a:pt x="17010" y="24510"/>
                  </a:lnTo>
                  <a:cubicBezTo>
                    <a:pt x="19387" y="16495"/>
                    <a:pt x="19387" y="8015"/>
                    <a:pt x="17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3498725" y="1933500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662" y="1"/>
                  </a:moveTo>
                  <a:cubicBezTo>
                    <a:pt x="270" y="3775"/>
                    <a:pt x="1" y="7795"/>
                    <a:pt x="1" y="12255"/>
                  </a:cubicBezTo>
                  <a:cubicBezTo>
                    <a:pt x="1" y="16716"/>
                    <a:pt x="270" y="20711"/>
                    <a:pt x="662" y="24510"/>
                  </a:cubicBezTo>
                  <a:lnTo>
                    <a:pt x="23823" y="24510"/>
                  </a:lnTo>
                  <a:cubicBezTo>
                    <a:pt x="24215" y="20711"/>
                    <a:pt x="24509" y="16716"/>
                    <a:pt x="24509" y="12255"/>
                  </a:cubicBezTo>
                  <a:cubicBezTo>
                    <a:pt x="24509" y="7795"/>
                    <a:pt x="24215" y="3775"/>
                    <a:pt x="23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813750" y="238125"/>
              <a:ext cx="3982700" cy="5228350"/>
            </a:xfrm>
            <a:custGeom>
              <a:avLst/>
              <a:gdLst/>
              <a:ahLst/>
              <a:cxnLst/>
              <a:rect l="l" t="t" r="r" b="b"/>
              <a:pathLst>
                <a:path w="159308" h="209134" extrusionOk="0">
                  <a:moveTo>
                    <a:pt x="79645" y="24901"/>
                  </a:moveTo>
                  <a:cubicBezTo>
                    <a:pt x="93753" y="24901"/>
                    <a:pt x="107864" y="30293"/>
                    <a:pt x="118647" y="41077"/>
                  </a:cubicBezTo>
                  <a:cubicBezTo>
                    <a:pt x="140142" y="62571"/>
                    <a:pt x="140142" y="97569"/>
                    <a:pt x="118647" y="119064"/>
                  </a:cubicBezTo>
                  <a:cubicBezTo>
                    <a:pt x="107690" y="130011"/>
                    <a:pt x="93637" y="135204"/>
                    <a:pt x="79730" y="135204"/>
                  </a:cubicBezTo>
                  <a:cubicBezTo>
                    <a:pt x="58486" y="135204"/>
                    <a:pt x="37583" y="123087"/>
                    <a:pt x="28578" y="100854"/>
                  </a:cubicBezTo>
                  <a:cubicBezTo>
                    <a:pt x="28578" y="100829"/>
                    <a:pt x="28553" y="100829"/>
                    <a:pt x="28553" y="100805"/>
                  </a:cubicBezTo>
                  <a:cubicBezTo>
                    <a:pt x="20416" y="80658"/>
                    <a:pt x="24705" y="57032"/>
                    <a:pt x="40660" y="41077"/>
                  </a:cubicBezTo>
                  <a:cubicBezTo>
                    <a:pt x="51432" y="30293"/>
                    <a:pt x="65537" y="24901"/>
                    <a:pt x="79645" y="24901"/>
                  </a:cubicBezTo>
                  <a:close/>
                  <a:moveTo>
                    <a:pt x="79654" y="0"/>
                  </a:moveTo>
                  <a:cubicBezTo>
                    <a:pt x="35734" y="0"/>
                    <a:pt x="0" y="36150"/>
                    <a:pt x="0" y="80070"/>
                  </a:cubicBezTo>
                  <a:cubicBezTo>
                    <a:pt x="0" y="97815"/>
                    <a:pt x="5711" y="114579"/>
                    <a:pt x="16446" y="128549"/>
                  </a:cubicBezTo>
                  <a:lnTo>
                    <a:pt x="67400" y="196879"/>
                  </a:lnTo>
                  <a:lnTo>
                    <a:pt x="30636" y="196879"/>
                  </a:lnTo>
                  <a:cubicBezTo>
                    <a:pt x="27254" y="196879"/>
                    <a:pt x="24509" y="199624"/>
                    <a:pt x="24509" y="203006"/>
                  </a:cubicBezTo>
                  <a:cubicBezTo>
                    <a:pt x="24509" y="206388"/>
                    <a:pt x="27254" y="209133"/>
                    <a:pt x="30636" y="209133"/>
                  </a:cubicBezTo>
                  <a:lnTo>
                    <a:pt x="128671" y="209133"/>
                  </a:lnTo>
                  <a:cubicBezTo>
                    <a:pt x="132054" y="209133"/>
                    <a:pt x="134799" y="206388"/>
                    <a:pt x="134799" y="203006"/>
                  </a:cubicBezTo>
                  <a:cubicBezTo>
                    <a:pt x="134799" y="199624"/>
                    <a:pt x="132054" y="196879"/>
                    <a:pt x="128671" y="196879"/>
                  </a:cubicBezTo>
                  <a:lnTo>
                    <a:pt x="91908" y="196879"/>
                  </a:lnTo>
                  <a:lnTo>
                    <a:pt x="143989" y="127004"/>
                  </a:lnTo>
                  <a:cubicBezTo>
                    <a:pt x="154014" y="113304"/>
                    <a:pt x="159307" y="97079"/>
                    <a:pt x="159307" y="80070"/>
                  </a:cubicBezTo>
                  <a:cubicBezTo>
                    <a:pt x="159307" y="36150"/>
                    <a:pt x="123574" y="0"/>
                    <a:pt x="79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4248700" y="1266250"/>
              <a:ext cx="433200" cy="360925"/>
            </a:xfrm>
            <a:custGeom>
              <a:avLst/>
              <a:gdLst/>
              <a:ahLst/>
              <a:cxnLst/>
              <a:rect l="l" t="t" r="r" b="b"/>
              <a:pathLst>
                <a:path w="17328" h="14437" extrusionOk="0">
                  <a:moveTo>
                    <a:pt x="0" y="1"/>
                  </a:moveTo>
                  <a:cubicBezTo>
                    <a:pt x="1814" y="4265"/>
                    <a:pt x="3211" y="9167"/>
                    <a:pt x="4289" y="14436"/>
                  </a:cubicBezTo>
                  <a:lnTo>
                    <a:pt x="17328" y="14436"/>
                  </a:lnTo>
                  <a:cubicBezTo>
                    <a:pt x="15906" y="12402"/>
                    <a:pt x="14387" y="10417"/>
                    <a:pt x="12573" y="8603"/>
                  </a:cubicBezTo>
                  <a:cubicBezTo>
                    <a:pt x="8897" y="4927"/>
                    <a:pt x="4608" y="2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>
            <a:spLocks noGrp="1"/>
          </p:cNvSpPr>
          <p:nvPr>
            <p:ph type="ctrTitle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Characteristics of resilient       people</a:t>
            </a:r>
            <a:endParaRPr dirty="0"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1"/>
          </p:nvPr>
        </p:nvSpPr>
        <p:spPr>
          <a:xfrm>
            <a:off x="4083900" y="1480475"/>
            <a:ext cx="29406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1" dirty="0"/>
              <a:t>Resilient people tend to be</a:t>
            </a:r>
          </a:p>
          <a:p>
            <a:pPr marL="0" lvl="0" indent="0"/>
            <a:r>
              <a:rPr lang="en-US" sz="1800" dirty="0"/>
              <a:t>-Purposeful</a:t>
            </a:r>
          </a:p>
          <a:p>
            <a:pPr marL="0" lvl="0" indent="0"/>
            <a:r>
              <a:rPr lang="en-US" sz="1800" dirty="0"/>
              <a:t>-Self-reliant</a:t>
            </a:r>
          </a:p>
          <a:p>
            <a:pPr marL="0" lvl="0" indent="0"/>
            <a:r>
              <a:rPr lang="en-US" sz="1800" dirty="0"/>
              <a:t>-Accepting</a:t>
            </a:r>
          </a:p>
          <a:p>
            <a:pPr marL="0" lvl="0" indent="0"/>
            <a:r>
              <a:rPr lang="en-US" sz="1800" dirty="0"/>
              <a:t>-Optimistic</a:t>
            </a:r>
          </a:p>
          <a:p>
            <a:pPr marL="0" lvl="0" indent="0"/>
            <a:r>
              <a:rPr lang="en-US" sz="1800" dirty="0"/>
              <a:t>-Able to re-frame situations</a:t>
            </a:r>
          </a:p>
          <a:p>
            <a:pPr marL="0" lvl="0" indent="0"/>
            <a:r>
              <a:rPr lang="en-US" sz="1800" dirty="0"/>
              <a:t>-Less likely to suffer from depression</a:t>
            </a:r>
          </a:p>
          <a:p>
            <a:pPr marL="0" lvl="0" indent="0"/>
            <a:r>
              <a:rPr lang="en-US" sz="1800" dirty="0"/>
              <a:t>-Active in taking care of their health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p20"/>
          <p:cNvSpPr txBox="1">
            <a:spLocks noGrp="1"/>
          </p:cNvSpPr>
          <p:nvPr>
            <p:ph type="ctrTitle" idx="3"/>
          </p:nvPr>
        </p:nvSpPr>
        <p:spPr>
          <a:xfrm>
            <a:off x="4083901" y="920175"/>
            <a:ext cx="2238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20"/>
          <p:cNvSpPr txBox="1">
            <a:spLocks noGrp="1"/>
          </p:cNvSpPr>
          <p:nvPr>
            <p:ph type="ctrTitle" idx="4"/>
          </p:nvPr>
        </p:nvSpPr>
        <p:spPr>
          <a:xfrm>
            <a:off x="4083901" y="2507987"/>
            <a:ext cx="2238000" cy="1433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</a:t>
            </a:r>
            <a:endParaRPr dirty="0"/>
          </a:p>
        </p:txBody>
      </p:sp>
      <p:sp>
        <p:nvSpPr>
          <p:cNvPr id="351" name="Google Shape;351;p20"/>
          <p:cNvSpPr/>
          <p:nvPr/>
        </p:nvSpPr>
        <p:spPr>
          <a:xfrm>
            <a:off x="3244175" y="1346672"/>
            <a:ext cx="542400" cy="49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20"/>
          <p:cNvGrpSpPr/>
          <p:nvPr/>
        </p:nvGrpSpPr>
        <p:grpSpPr>
          <a:xfrm>
            <a:off x="3321540" y="1426956"/>
            <a:ext cx="387648" cy="330237"/>
            <a:chOff x="1025175" y="564300"/>
            <a:chExt cx="5384000" cy="4586625"/>
          </a:xfrm>
        </p:grpSpPr>
        <p:sp>
          <p:nvSpPr>
            <p:cNvPr id="353" name="Google Shape;353;p20"/>
            <p:cNvSpPr/>
            <p:nvPr/>
          </p:nvSpPr>
          <p:spPr>
            <a:xfrm>
              <a:off x="3341250" y="2704925"/>
              <a:ext cx="305775" cy="305775"/>
            </a:xfrm>
            <a:custGeom>
              <a:avLst/>
              <a:gdLst/>
              <a:ahLst/>
              <a:cxnLst/>
              <a:rect l="l" t="t" r="r" b="b"/>
              <a:pathLst>
                <a:path w="12231" h="12231" extrusionOk="0">
                  <a:moveTo>
                    <a:pt x="6103" y="0"/>
                  </a:moveTo>
                  <a:cubicBezTo>
                    <a:pt x="2746" y="0"/>
                    <a:pt x="1" y="2721"/>
                    <a:pt x="1" y="6103"/>
                  </a:cubicBezTo>
                  <a:cubicBezTo>
                    <a:pt x="1" y="9485"/>
                    <a:pt x="2746" y="12230"/>
                    <a:pt x="6103" y="12230"/>
                  </a:cubicBezTo>
                  <a:cubicBezTo>
                    <a:pt x="9486" y="12230"/>
                    <a:pt x="12231" y="9485"/>
                    <a:pt x="12231" y="6103"/>
                  </a:cubicBezTo>
                  <a:cubicBezTo>
                    <a:pt x="12231" y="2721"/>
                    <a:pt x="9486" y="0"/>
                    <a:pt x="6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025175" y="564300"/>
              <a:ext cx="4491250" cy="4586625"/>
            </a:xfrm>
            <a:custGeom>
              <a:avLst/>
              <a:gdLst/>
              <a:ahLst/>
              <a:cxnLst/>
              <a:rect l="l" t="t" r="r" b="b"/>
              <a:pathLst>
                <a:path w="179650" h="183465" extrusionOk="0">
                  <a:moveTo>
                    <a:pt x="98766" y="1"/>
                  </a:moveTo>
                  <a:cubicBezTo>
                    <a:pt x="89105" y="1"/>
                    <a:pt x="79194" y="1559"/>
                    <a:pt x="69311" y="4893"/>
                  </a:cubicBezTo>
                  <a:cubicBezTo>
                    <a:pt x="36690" y="15873"/>
                    <a:pt x="11961" y="45137"/>
                    <a:pt x="7451" y="79253"/>
                  </a:cubicBezTo>
                  <a:cubicBezTo>
                    <a:pt x="1" y="135378"/>
                    <a:pt x="44067" y="183464"/>
                    <a:pt x="98746" y="183464"/>
                  </a:cubicBezTo>
                  <a:cubicBezTo>
                    <a:pt x="132912" y="183464"/>
                    <a:pt x="163964" y="163955"/>
                    <a:pt x="179650" y="134545"/>
                  </a:cubicBezTo>
                  <a:lnTo>
                    <a:pt x="164577" y="134545"/>
                  </a:lnTo>
                  <a:cubicBezTo>
                    <a:pt x="162249" y="134545"/>
                    <a:pt x="160141" y="133221"/>
                    <a:pt x="159112" y="131163"/>
                  </a:cubicBezTo>
                  <a:lnTo>
                    <a:pt x="156538" y="126016"/>
                  </a:lnTo>
                  <a:cubicBezTo>
                    <a:pt x="144778" y="145733"/>
                    <a:pt x="123293" y="159001"/>
                    <a:pt x="98725" y="159001"/>
                  </a:cubicBezTo>
                  <a:cubicBezTo>
                    <a:pt x="94160" y="159001"/>
                    <a:pt x="89488" y="158543"/>
                    <a:pt x="84752" y="157583"/>
                  </a:cubicBezTo>
                  <a:cubicBezTo>
                    <a:pt x="59165" y="152363"/>
                    <a:pt x="38381" y="131775"/>
                    <a:pt x="33014" y="106237"/>
                  </a:cubicBezTo>
                  <a:cubicBezTo>
                    <a:pt x="23897" y="62832"/>
                    <a:pt x="56935" y="24451"/>
                    <a:pt x="98746" y="24451"/>
                  </a:cubicBezTo>
                  <a:cubicBezTo>
                    <a:pt x="123304" y="24451"/>
                    <a:pt x="144774" y="37735"/>
                    <a:pt x="156538" y="57465"/>
                  </a:cubicBezTo>
                  <a:lnTo>
                    <a:pt x="159112" y="52293"/>
                  </a:lnTo>
                  <a:cubicBezTo>
                    <a:pt x="160141" y="50235"/>
                    <a:pt x="162249" y="48911"/>
                    <a:pt x="164577" y="48911"/>
                  </a:cubicBezTo>
                  <a:lnTo>
                    <a:pt x="179650" y="48911"/>
                  </a:lnTo>
                  <a:cubicBezTo>
                    <a:pt x="163964" y="19489"/>
                    <a:pt x="132924" y="1"/>
                    <a:pt x="98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618250" y="2093000"/>
              <a:ext cx="1624950" cy="1529175"/>
            </a:xfrm>
            <a:custGeom>
              <a:avLst/>
              <a:gdLst/>
              <a:ahLst/>
              <a:cxnLst/>
              <a:rect l="l" t="t" r="r" b="b"/>
              <a:pathLst>
                <a:path w="64998" h="61167" extrusionOk="0">
                  <a:moveTo>
                    <a:pt x="35002" y="0"/>
                  </a:moveTo>
                  <a:cubicBezTo>
                    <a:pt x="31970" y="0"/>
                    <a:pt x="28836" y="443"/>
                    <a:pt x="25661" y="1390"/>
                  </a:cubicBezTo>
                  <a:cubicBezTo>
                    <a:pt x="16029" y="4282"/>
                    <a:pt x="8284" y="12296"/>
                    <a:pt x="5637" y="22002"/>
                  </a:cubicBezTo>
                  <a:cubicBezTo>
                    <a:pt x="0" y="42516"/>
                    <a:pt x="15367" y="61167"/>
                    <a:pt x="35023" y="61167"/>
                  </a:cubicBezTo>
                  <a:cubicBezTo>
                    <a:pt x="49802" y="61167"/>
                    <a:pt x="62155" y="50628"/>
                    <a:pt x="64998" y="36707"/>
                  </a:cubicBezTo>
                  <a:lnTo>
                    <a:pt x="52253" y="36707"/>
                  </a:lnTo>
                  <a:cubicBezTo>
                    <a:pt x="49704" y="43790"/>
                    <a:pt x="42989" y="48937"/>
                    <a:pt x="35023" y="48937"/>
                  </a:cubicBezTo>
                  <a:cubicBezTo>
                    <a:pt x="24901" y="48937"/>
                    <a:pt x="16691" y="40702"/>
                    <a:pt x="16691" y="30580"/>
                  </a:cubicBezTo>
                  <a:cubicBezTo>
                    <a:pt x="16691" y="20458"/>
                    <a:pt x="24901" y="12223"/>
                    <a:pt x="35023" y="12223"/>
                  </a:cubicBezTo>
                  <a:cubicBezTo>
                    <a:pt x="42989" y="12223"/>
                    <a:pt x="49704" y="17370"/>
                    <a:pt x="52253" y="24477"/>
                  </a:cubicBezTo>
                  <a:lnTo>
                    <a:pt x="64998" y="24477"/>
                  </a:lnTo>
                  <a:cubicBezTo>
                    <a:pt x="62150" y="10526"/>
                    <a:pt x="49785" y="0"/>
                    <a:pt x="35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962025" y="1481575"/>
              <a:ext cx="2805675" cy="2752100"/>
            </a:xfrm>
            <a:custGeom>
              <a:avLst/>
              <a:gdLst/>
              <a:ahLst/>
              <a:cxnLst/>
              <a:rect l="l" t="t" r="r" b="b"/>
              <a:pathLst>
                <a:path w="112227" h="110084" extrusionOk="0">
                  <a:moveTo>
                    <a:pt x="61272" y="1"/>
                  </a:moveTo>
                  <a:cubicBezTo>
                    <a:pt x="58212" y="1"/>
                    <a:pt x="55093" y="252"/>
                    <a:pt x="51935" y="775"/>
                  </a:cubicBezTo>
                  <a:cubicBezTo>
                    <a:pt x="30122" y="4377"/>
                    <a:pt x="12059" y="21484"/>
                    <a:pt x="7500" y="43126"/>
                  </a:cubicBezTo>
                  <a:cubicBezTo>
                    <a:pt x="1" y="78663"/>
                    <a:pt x="27034" y="110084"/>
                    <a:pt x="61272" y="110084"/>
                  </a:cubicBezTo>
                  <a:cubicBezTo>
                    <a:pt x="84335" y="110084"/>
                    <a:pt x="104040" y="95795"/>
                    <a:pt x="112226" y="75649"/>
                  </a:cubicBezTo>
                  <a:lnTo>
                    <a:pt x="104972" y="61164"/>
                  </a:lnTo>
                  <a:lnTo>
                    <a:pt x="103256" y="61164"/>
                  </a:lnTo>
                  <a:cubicBezTo>
                    <a:pt x="100263" y="81814"/>
                    <a:pt x="82779" y="97847"/>
                    <a:pt x="61292" y="97847"/>
                  </a:cubicBezTo>
                  <a:cubicBezTo>
                    <a:pt x="58322" y="97847"/>
                    <a:pt x="55275" y="97541"/>
                    <a:pt x="52180" y="96898"/>
                  </a:cubicBezTo>
                  <a:cubicBezTo>
                    <a:pt x="36396" y="93638"/>
                    <a:pt x="23382" y="81065"/>
                    <a:pt x="19681" y="65380"/>
                  </a:cubicBezTo>
                  <a:cubicBezTo>
                    <a:pt x="13064" y="37317"/>
                    <a:pt x="34288" y="12220"/>
                    <a:pt x="61272" y="12220"/>
                  </a:cubicBezTo>
                  <a:cubicBezTo>
                    <a:pt x="82767" y="12220"/>
                    <a:pt x="100266" y="28249"/>
                    <a:pt x="103256" y="48934"/>
                  </a:cubicBezTo>
                  <a:lnTo>
                    <a:pt x="104972" y="48934"/>
                  </a:lnTo>
                  <a:lnTo>
                    <a:pt x="112226" y="34425"/>
                  </a:lnTo>
                  <a:cubicBezTo>
                    <a:pt x="104047" y="14281"/>
                    <a:pt x="84330" y="1"/>
                    <a:pt x="61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4928200" y="2092825"/>
              <a:ext cx="1156225" cy="612125"/>
            </a:xfrm>
            <a:custGeom>
              <a:avLst/>
              <a:gdLst/>
              <a:ahLst/>
              <a:cxnLst/>
              <a:rect l="l" t="t" r="r" b="b"/>
              <a:pathLst>
                <a:path w="46249" h="24485" extrusionOk="0">
                  <a:moveTo>
                    <a:pt x="16005" y="0"/>
                  </a:moveTo>
                  <a:cubicBezTo>
                    <a:pt x="13701" y="0"/>
                    <a:pt x="11569" y="1324"/>
                    <a:pt x="10515" y="3407"/>
                  </a:cubicBezTo>
                  <a:lnTo>
                    <a:pt x="1" y="24484"/>
                  </a:lnTo>
                  <a:lnTo>
                    <a:pt x="37082" y="24484"/>
                  </a:lnTo>
                  <a:lnTo>
                    <a:pt x="43626" y="11397"/>
                  </a:lnTo>
                  <a:cubicBezTo>
                    <a:pt x="46249" y="6176"/>
                    <a:pt x="42425" y="0"/>
                    <a:pt x="36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4928200" y="3010675"/>
              <a:ext cx="1180725" cy="611500"/>
            </a:xfrm>
            <a:custGeom>
              <a:avLst/>
              <a:gdLst/>
              <a:ahLst/>
              <a:cxnLst/>
              <a:rect l="l" t="t" r="r" b="b"/>
              <a:pathLst>
                <a:path w="47229" h="24460" extrusionOk="0">
                  <a:moveTo>
                    <a:pt x="1" y="0"/>
                  </a:moveTo>
                  <a:lnTo>
                    <a:pt x="10539" y="21053"/>
                  </a:lnTo>
                  <a:cubicBezTo>
                    <a:pt x="11569" y="23136"/>
                    <a:pt x="13701" y="24460"/>
                    <a:pt x="16005" y="24460"/>
                  </a:cubicBezTo>
                  <a:lnTo>
                    <a:pt x="40685" y="24460"/>
                  </a:lnTo>
                  <a:cubicBezTo>
                    <a:pt x="44655" y="24460"/>
                    <a:pt x="47229" y="20269"/>
                    <a:pt x="45464" y="16740"/>
                  </a:cubicBezTo>
                  <a:lnTo>
                    <a:pt x="37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121775" y="2704925"/>
              <a:ext cx="287400" cy="305775"/>
            </a:xfrm>
            <a:custGeom>
              <a:avLst/>
              <a:gdLst/>
              <a:ahLst/>
              <a:cxnLst/>
              <a:rect l="l" t="t" r="r" b="b"/>
              <a:pathLst>
                <a:path w="11496" h="12231" extrusionOk="0">
                  <a:moveTo>
                    <a:pt x="3040" y="0"/>
                  </a:moveTo>
                  <a:lnTo>
                    <a:pt x="1" y="6103"/>
                  </a:lnTo>
                  <a:lnTo>
                    <a:pt x="3040" y="12230"/>
                  </a:lnTo>
                  <a:lnTo>
                    <a:pt x="5368" y="12230"/>
                  </a:lnTo>
                  <a:cubicBezTo>
                    <a:pt x="8799" y="12230"/>
                    <a:pt x="11495" y="9534"/>
                    <a:pt x="11495" y="6103"/>
                  </a:cubicBezTo>
                  <a:cubicBezTo>
                    <a:pt x="11495" y="2672"/>
                    <a:pt x="8799" y="0"/>
                    <a:pt x="5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0"/>
          <p:cNvSpPr/>
          <p:nvPr/>
        </p:nvSpPr>
        <p:spPr>
          <a:xfrm>
            <a:off x="3244175" y="2431671"/>
            <a:ext cx="542400" cy="49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20"/>
          <p:cNvGrpSpPr/>
          <p:nvPr/>
        </p:nvGrpSpPr>
        <p:grpSpPr>
          <a:xfrm>
            <a:off x="3335776" y="2497467"/>
            <a:ext cx="359188" cy="359205"/>
            <a:chOff x="1190625" y="248275"/>
            <a:chExt cx="5228350" cy="5228600"/>
          </a:xfrm>
        </p:grpSpPr>
        <p:sp>
          <p:nvSpPr>
            <p:cNvPr id="362" name="Google Shape;362;p20"/>
            <p:cNvSpPr/>
            <p:nvPr/>
          </p:nvSpPr>
          <p:spPr>
            <a:xfrm>
              <a:off x="5796425" y="1780325"/>
              <a:ext cx="622550" cy="306375"/>
            </a:xfrm>
            <a:custGeom>
              <a:avLst/>
              <a:gdLst/>
              <a:ahLst/>
              <a:cxnLst/>
              <a:rect l="l" t="t" r="r" b="b"/>
              <a:pathLst>
                <a:path w="24902" h="12255" extrusionOk="0">
                  <a:moveTo>
                    <a:pt x="6520" y="1"/>
                  </a:moveTo>
                  <a:cubicBezTo>
                    <a:pt x="3138" y="1"/>
                    <a:pt x="0" y="2721"/>
                    <a:pt x="0" y="6128"/>
                  </a:cubicBezTo>
                  <a:cubicBezTo>
                    <a:pt x="0" y="9510"/>
                    <a:pt x="3138" y="12255"/>
                    <a:pt x="6520" y="12255"/>
                  </a:cubicBezTo>
                  <a:lnTo>
                    <a:pt x="18774" y="12255"/>
                  </a:lnTo>
                  <a:cubicBezTo>
                    <a:pt x="22156" y="12255"/>
                    <a:pt x="24901" y="9510"/>
                    <a:pt x="24901" y="6128"/>
                  </a:cubicBezTo>
                  <a:cubicBezTo>
                    <a:pt x="24901" y="2721"/>
                    <a:pt x="22156" y="1"/>
                    <a:pt x="18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1190625" y="1780325"/>
              <a:ext cx="623150" cy="306375"/>
            </a:xfrm>
            <a:custGeom>
              <a:avLst/>
              <a:gdLst/>
              <a:ahLst/>
              <a:cxnLst/>
              <a:rect l="l" t="t" r="r" b="b"/>
              <a:pathLst>
                <a:path w="24926" h="12255" extrusionOk="0">
                  <a:moveTo>
                    <a:pt x="6127" y="1"/>
                  </a:moveTo>
                  <a:cubicBezTo>
                    <a:pt x="2745" y="1"/>
                    <a:pt x="0" y="2721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lnTo>
                    <a:pt x="18382" y="12255"/>
                  </a:lnTo>
                  <a:cubicBezTo>
                    <a:pt x="21764" y="12255"/>
                    <a:pt x="24925" y="9510"/>
                    <a:pt x="24925" y="6128"/>
                  </a:cubicBezTo>
                  <a:cubicBezTo>
                    <a:pt x="24925" y="2721"/>
                    <a:pt x="21764" y="1"/>
                    <a:pt x="18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231675" y="2852275"/>
              <a:ext cx="890900" cy="612625"/>
            </a:xfrm>
            <a:custGeom>
              <a:avLst/>
              <a:gdLst/>
              <a:ahLst/>
              <a:cxnLst/>
              <a:rect l="l" t="t" r="r" b="b"/>
              <a:pathLst>
                <a:path w="35636" h="24505" extrusionOk="0">
                  <a:moveTo>
                    <a:pt x="28632" y="1"/>
                  </a:moveTo>
                  <a:cubicBezTo>
                    <a:pt x="27596" y="1"/>
                    <a:pt x="26546" y="266"/>
                    <a:pt x="25587" y="822"/>
                  </a:cubicBezTo>
                  <a:lnTo>
                    <a:pt x="3946" y="13076"/>
                  </a:lnTo>
                  <a:cubicBezTo>
                    <a:pt x="1005" y="14767"/>
                    <a:pt x="0" y="18517"/>
                    <a:pt x="1691" y="21458"/>
                  </a:cubicBezTo>
                  <a:cubicBezTo>
                    <a:pt x="2839" y="23425"/>
                    <a:pt x="4897" y="24504"/>
                    <a:pt x="7006" y="24504"/>
                  </a:cubicBezTo>
                  <a:cubicBezTo>
                    <a:pt x="8051" y="24504"/>
                    <a:pt x="9108" y="24240"/>
                    <a:pt x="10073" y="23688"/>
                  </a:cubicBezTo>
                  <a:lnTo>
                    <a:pt x="31714" y="11434"/>
                  </a:lnTo>
                  <a:cubicBezTo>
                    <a:pt x="34631" y="9743"/>
                    <a:pt x="35636" y="5993"/>
                    <a:pt x="33945" y="3077"/>
                  </a:cubicBezTo>
                  <a:cubicBezTo>
                    <a:pt x="32810" y="1103"/>
                    <a:pt x="30748" y="1"/>
                    <a:pt x="28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5487000" y="401400"/>
              <a:ext cx="890925" cy="612625"/>
            </a:xfrm>
            <a:custGeom>
              <a:avLst/>
              <a:gdLst/>
              <a:ahLst/>
              <a:cxnLst/>
              <a:rect l="l" t="t" r="r" b="b"/>
              <a:pathLst>
                <a:path w="35637" h="24505" extrusionOk="0">
                  <a:moveTo>
                    <a:pt x="28622" y="1"/>
                  </a:moveTo>
                  <a:cubicBezTo>
                    <a:pt x="27585" y="1"/>
                    <a:pt x="26539" y="265"/>
                    <a:pt x="25588" y="822"/>
                  </a:cubicBezTo>
                  <a:lnTo>
                    <a:pt x="3946" y="13076"/>
                  </a:lnTo>
                  <a:cubicBezTo>
                    <a:pt x="1005" y="14767"/>
                    <a:pt x="1" y="18517"/>
                    <a:pt x="1692" y="21458"/>
                  </a:cubicBezTo>
                  <a:cubicBezTo>
                    <a:pt x="2839" y="23425"/>
                    <a:pt x="4897" y="24504"/>
                    <a:pt x="7007" y="24504"/>
                  </a:cubicBezTo>
                  <a:cubicBezTo>
                    <a:pt x="8051" y="24504"/>
                    <a:pt x="9108" y="24240"/>
                    <a:pt x="10074" y="23688"/>
                  </a:cubicBezTo>
                  <a:lnTo>
                    <a:pt x="31715" y="11434"/>
                  </a:lnTo>
                  <a:cubicBezTo>
                    <a:pt x="34631" y="9743"/>
                    <a:pt x="35636" y="5993"/>
                    <a:pt x="33945" y="3076"/>
                  </a:cubicBezTo>
                  <a:cubicBezTo>
                    <a:pt x="32810" y="1103"/>
                    <a:pt x="30737" y="1"/>
                    <a:pt x="28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1231675" y="401400"/>
              <a:ext cx="890900" cy="612625"/>
            </a:xfrm>
            <a:custGeom>
              <a:avLst/>
              <a:gdLst/>
              <a:ahLst/>
              <a:cxnLst/>
              <a:rect l="l" t="t" r="r" b="b"/>
              <a:pathLst>
                <a:path w="35636" h="24505" extrusionOk="0">
                  <a:moveTo>
                    <a:pt x="7011" y="1"/>
                  </a:moveTo>
                  <a:cubicBezTo>
                    <a:pt x="4888" y="1"/>
                    <a:pt x="2826" y="1103"/>
                    <a:pt x="1691" y="3076"/>
                  </a:cubicBezTo>
                  <a:cubicBezTo>
                    <a:pt x="0" y="5993"/>
                    <a:pt x="1005" y="9743"/>
                    <a:pt x="3946" y="11434"/>
                  </a:cubicBezTo>
                  <a:lnTo>
                    <a:pt x="25587" y="23688"/>
                  </a:lnTo>
                  <a:cubicBezTo>
                    <a:pt x="26545" y="24240"/>
                    <a:pt x="27596" y="24504"/>
                    <a:pt x="28637" y="24504"/>
                  </a:cubicBezTo>
                  <a:cubicBezTo>
                    <a:pt x="30739" y="24504"/>
                    <a:pt x="32797" y="23425"/>
                    <a:pt x="33945" y="21458"/>
                  </a:cubicBezTo>
                  <a:cubicBezTo>
                    <a:pt x="35636" y="18517"/>
                    <a:pt x="34631" y="14767"/>
                    <a:pt x="31714" y="13076"/>
                  </a:cubicBezTo>
                  <a:lnTo>
                    <a:pt x="10073" y="822"/>
                  </a:lnTo>
                  <a:cubicBezTo>
                    <a:pt x="9106" y="265"/>
                    <a:pt x="8051" y="1"/>
                    <a:pt x="7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5487000" y="2852275"/>
              <a:ext cx="890925" cy="612625"/>
            </a:xfrm>
            <a:custGeom>
              <a:avLst/>
              <a:gdLst/>
              <a:ahLst/>
              <a:cxnLst/>
              <a:rect l="l" t="t" r="r" b="b"/>
              <a:pathLst>
                <a:path w="35637" h="24505" extrusionOk="0">
                  <a:moveTo>
                    <a:pt x="7011" y="1"/>
                  </a:moveTo>
                  <a:cubicBezTo>
                    <a:pt x="4889" y="1"/>
                    <a:pt x="2827" y="1103"/>
                    <a:pt x="1692" y="3077"/>
                  </a:cubicBezTo>
                  <a:cubicBezTo>
                    <a:pt x="1" y="5993"/>
                    <a:pt x="1005" y="9743"/>
                    <a:pt x="3946" y="11434"/>
                  </a:cubicBezTo>
                  <a:lnTo>
                    <a:pt x="25588" y="23688"/>
                  </a:lnTo>
                  <a:cubicBezTo>
                    <a:pt x="26545" y="24240"/>
                    <a:pt x="27597" y="24504"/>
                    <a:pt x="28637" y="24504"/>
                  </a:cubicBezTo>
                  <a:cubicBezTo>
                    <a:pt x="30740" y="24504"/>
                    <a:pt x="32798" y="23425"/>
                    <a:pt x="33945" y="21458"/>
                  </a:cubicBezTo>
                  <a:cubicBezTo>
                    <a:pt x="35636" y="18517"/>
                    <a:pt x="34631" y="14767"/>
                    <a:pt x="31715" y="13076"/>
                  </a:cubicBezTo>
                  <a:lnTo>
                    <a:pt x="10074" y="822"/>
                  </a:lnTo>
                  <a:cubicBezTo>
                    <a:pt x="9106" y="266"/>
                    <a:pt x="8052" y="1"/>
                    <a:pt x="7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2063125" y="248275"/>
              <a:ext cx="3426975" cy="3370225"/>
            </a:xfrm>
            <a:custGeom>
              <a:avLst/>
              <a:gdLst/>
              <a:ahLst/>
              <a:cxnLst/>
              <a:rect l="l" t="t" r="r" b="b"/>
              <a:pathLst>
                <a:path w="137079" h="134809" extrusionOk="0">
                  <a:moveTo>
                    <a:pt x="69679" y="24519"/>
                  </a:moveTo>
                  <a:cubicBezTo>
                    <a:pt x="73061" y="24519"/>
                    <a:pt x="75806" y="27240"/>
                    <a:pt x="75806" y="30647"/>
                  </a:cubicBezTo>
                  <a:lnTo>
                    <a:pt x="75806" y="39715"/>
                  </a:lnTo>
                  <a:cubicBezTo>
                    <a:pt x="82889" y="42264"/>
                    <a:pt x="87987" y="48979"/>
                    <a:pt x="87987" y="56945"/>
                  </a:cubicBezTo>
                  <a:cubicBezTo>
                    <a:pt x="87987" y="60327"/>
                    <a:pt x="85242" y="63072"/>
                    <a:pt x="81860" y="63072"/>
                  </a:cubicBezTo>
                  <a:cubicBezTo>
                    <a:pt x="78478" y="63072"/>
                    <a:pt x="75733" y="60327"/>
                    <a:pt x="75733" y="56945"/>
                  </a:cubicBezTo>
                  <a:cubicBezTo>
                    <a:pt x="75733" y="53562"/>
                    <a:pt x="72988" y="50817"/>
                    <a:pt x="69605" y="50817"/>
                  </a:cubicBezTo>
                  <a:cubicBezTo>
                    <a:pt x="66223" y="50817"/>
                    <a:pt x="63478" y="53562"/>
                    <a:pt x="63478" y="56945"/>
                  </a:cubicBezTo>
                  <a:cubicBezTo>
                    <a:pt x="63478" y="60327"/>
                    <a:pt x="66223" y="63072"/>
                    <a:pt x="69605" y="63072"/>
                  </a:cubicBezTo>
                  <a:cubicBezTo>
                    <a:pt x="79752" y="63072"/>
                    <a:pt x="87987" y="71307"/>
                    <a:pt x="87987" y="81453"/>
                  </a:cubicBezTo>
                  <a:cubicBezTo>
                    <a:pt x="87987" y="89394"/>
                    <a:pt x="82889" y="96134"/>
                    <a:pt x="75806" y="98683"/>
                  </a:cubicBezTo>
                  <a:lnTo>
                    <a:pt x="75806" y="104173"/>
                  </a:lnTo>
                  <a:cubicBezTo>
                    <a:pt x="75806" y="107555"/>
                    <a:pt x="73061" y="110300"/>
                    <a:pt x="69679" y="110300"/>
                  </a:cubicBezTo>
                  <a:cubicBezTo>
                    <a:pt x="66297" y="110300"/>
                    <a:pt x="63552" y="107555"/>
                    <a:pt x="63552" y="104173"/>
                  </a:cubicBezTo>
                  <a:lnTo>
                    <a:pt x="63552" y="98732"/>
                  </a:lnTo>
                  <a:cubicBezTo>
                    <a:pt x="56395" y="96208"/>
                    <a:pt x="51224" y="89443"/>
                    <a:pt x="51224" y="81453"/>
                  </a:cubicBezTo>
                  <a:cubicBezTo>
                    <a:pt x="51224" y="78071"/>
                    <a:pt x="53969" y="75326"/>
                    <a:pt x="57351" y="75326"/>
                  </a:cubicBezTo>
                  <a:cubicBezTo>
                    <a:pt x="60733" y="75326"/>
                    <a:pt x="63478" y="78071"/>
                    <a:pt x="63478" y="81453"/>
                  </a:cubicBezTo>
                  <a:cubicBezTo>
                    <a:pt x="63478" y="84836"/>
                    <a:pt x="66223" y="87580"/>
                    <a:pt x="69605" y="87580"/>
                  </a:cubicBezTo>
                  <a:cubicBezTo>
                    <a:pt x="72988" y="87580"/>
                    <a:pt x="75733" y="84836"/>
                    <a:pt x="75733" y="81453"/>
                  </a:cubicBezTo>
                  <a:cubicBezTo>
                    <a:pt x="75733" y="78071"/>
                    <a:pt x="72988" y="75326"/>
                    <a:pt x="69605" y="75326"/>
                  </a:cubicBezTo>
                  <a:cubicBezTo>
                    <a:pt x="59459" y="75326"/>
                    <a:pt x="51224" y="67067"/>
                    <a:pt x="51224" y="56945"/>
                  </a:cubicBezTo>
                  <a:cubicBezTo>
                    <a:pt x="51224" y="48930"/>
                    <a:pt x="56395" y="42190"/>
                    <a:pt x="63552" y="39666"/>
                  </a:cubicBezTo>
                  <a:lnTo>
                    <a:pt x="63552" y="30647"/>
                  </a:lnTo>
                  <a:cubicBezTo>
                    <a:pt x="63552" y="27240"/>
                    <a:pt x="66297" y="24519"/>
                    <a:pt x="69679" y="24519"/>
                  </a:cubicBezTo>
                  <a:close/>
                  <a:moveTo>
                    <a:pt x="69624" y="0"/>
                  </a:moveTo>
                  <a:cubicBezTo>
                    <a:pt x="64911" y="0"/>
                    <a:pt x="60099" y="487"/>
                    <a:pt x="55243" y="1506"/>
                  </a:cubicBezTo>
                  <a:cubicBezTo>
                    <a:pt x="29019" y="6971"/>
                    <a:pt x="8186" y="28416"/>
                    <a:pt x="3407" y="54886"/>
                  </a:cubicBezTo>
                  <a:cubicBezTo>
                    <a:pt x="0" y="73635"/>
                    <a:pt x="4265" y="92286"/>
                    <a:pt x="15392" y="107359"/>
                  </a:cubicBezTo>
                  <a:cubicBezTo>
                    <a:pt x="21568" y="115766"/>
                    <a:pt x="34435" y="125912"/>
                    <a:pt x="38038" y="134809"/>
                  </a:cubicBezTo>
                  <a:lnTo>
                    <a:pt x="101589" y="134809"/>
                  </a:lnTo>
                  <a:cubicBezTo>
                    <a:pt x="105658" y="125643"/>
                    <a:pt x="117937" y="115717"/>
                    <a:pt x="124358" y="106771"/>
                  </a:cubicBezTo>
                  <a:cubicBezTo>
                    <a:pt x="132666" y="95252"/>
                    <a:pt x="137078" y="81649"/>
                    <a:pt x="137078" y="67410"/>
                  </a:cubicBezTo>
                  <a:cubicBezTo>
                    <a:pt x="137078" y="29490"/>
                    <a:pt x="106306" y="0"/>
                    <a:pt x="69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2732825" y="3924850"/>
              <a:ext cx="2144550" cy="622550"/>
            </a:xfrm>
            <a:custGeom>
              <a:avLst/>
              <a:gdLst/>
              <a:ahLst/>
              <a:cxnLst/>
              <a:rect l="l" t="t" r="r" b="b"/>
              <a:pathLst>
                <a:path w="85782" h="24902" extrusionOk="0">
                  <a:moveTo>
                    <a:pt x="6128" y="0"/>
                  </a:moveTo>
                  <a:cubicBezTo>
                    <a:pt x="2746" y="0"/>
                    <a:pt x="1" y="2721"/>
                    <a:pt x="1" y="6127"/>
                  </a:cubicBezTo>
                  <a:cubicBezTo>
                    <a:pt x="1" y="9510"/>
                    <a:pt x="2746" y="12255"/>
                    <a:pt x="6128" y="12255"/>
                  </a:cubicBezTo>
                  <a:lnTo>
                    <a:pt x="12255" y="12255"/>
                  </a:lnTo>
                  <a:lnTo>
                    <a:pt x="12255" y="24901"/>
                  </a:lnTo>
                  <a:lnTo>
                    <a:pt x="73527" y="24901"/>
                  </a:lnTo>
                  <a:lnTo>
                    <a:pt x="73527" y="12255"/>
                  </a:lnTo>
                  <a:lnTo>
                    <a:pt x="79654" y="12255"/>
                  </a:lnTo>
                  <a:cubicBezTo>
                    <a:pt x="83036" y="12255"/>
                    <a:pt x="85781" y="9510"/>
                    <a:pt x="85781" y="6127"/>
                  </a:cubicBezTo>
                  <a:cubicBezTo>
                    <a:pt x="85781" y="2721"/>
                    <a:pt x="83036" y="0"/>
                    <a:pt x="79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054500" y="4853725"/>
              <a:ext cx="1500575" cy="623150"/>
            </a:xfrm>
            <a:custGeom>
              <a:avLst/>
              <a:gdLst/>
              <a:ahLst/>
              <a:cxnLst/>
              <a:rect l="l" t="t" r="r" b="b"/>
              <a:pathLst>
                <a:path w="60023" h="24926" extrusionOk="0">
                  <a:moveTo>
                    <a:pt x="1" y="1"/>
                  </a:moveTo>
                  <a:cubicBezTo>
                    <a:pt x="2844" y="13971"/>
                    <a:pt x="15221" y="24926"/>
                    <a:pt x="30024" y="24926"/>
                  </a:cubicBezTo>
                  <a:cubicBezTo>
                    <a:pt x="44803" y="24926"/>
                    <a:pt x="57180" y="13971"/>
                    <a:pt x="60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20"/>
          <p:cNvSpPr/>
          <p:nvPr/>
        </p:nvSpPr>
        <p:spPr>
          <a:xfrm>
            <a:off x="3244175" y="3480815"/>
            <a:ext cx="542400" cy="49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20"/>
          <p:cNvGrpSpPr/>
          <p:nvPr/>
        </p:nvGrpSpPr>
        <p:grpSpPr>
          <a:xfrm>
            <a:off x="3361029" y="3550283"/>
            <a:ext cx="308695" cy="351868"/>
            <a:chOff x="1512900" y="238125"/>
            <a:chExt cx="4586850" cy="5228350"/>
          </a:xfrm>
        </p:grpSpPr>
        <p:sp>
          <p:nvSpPr>
            <p:cNvPr id="373" name="Google Shape;373;p20"/>
            <p:cNvSpPr/>
            <p:nvPr/>
          </p:nvSpPr>
          <p:spPr>
            <a:xfrm>
              <a:off x="3531825" y="131037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686" y="0"/>
                  </a:moveTo>
                  <a:cubicBezTo>
                    <a:pt x="294" y="3799"/>
                    <a:pt x="0" y="7794"/>
                    <a:pt x="0" y="12255"/>
                  </a:cubicBezTo>
                  <a:cubicBezTo>
                    <a:pt x="0" y="16715"/>
                    <a:pt x="294" y="20710"/>
                    <a:pt x="686" y="24509"/>
                  </a:cubicBezTo>
                  <a:lnTo>
                    <a:pt x="23847" y="24509"/>
                  </a:lnTo>
                  <a:cubicBezTo>
                    <a:pt x="24239" y="20710"/>
                    <a:pt x="24509" y="16715"/>
                    <a:pt x="24509" y="12255"/>
                  </a:cubicBezTo>
                  <a:cubicBezTo>
                    <a:pt x="24509" y="7794"/>
                    <a:pt x="24239" y="3799"/>
                    <a:pt x="23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2610275" y="238125"/>
              <a:ext cx="1227925" cy="765900"/>
            </a:xfrm>
            <a:custGeom>
              <a:avLst/>
              <a:gdLst/>
              <a:ahLst/>
              <a:cxnLst/>
              <a:rect l="l" t="t" r="r" b="b"/>
              <a:pathLst>
                <a:path w="49117" h="30636" extrusionOk="0">
                  <a:moveTo>
                    <a:pt x="49116" y="0"/>
                  </a:moveTo>
                  <a:cubicBezTo>
                    <a:pt x="27573" y="0"/>
                    <a:pt x="9045" y="12548"/>
                    <a:pt x="1" y="30636"/>
                  </a:cubicBezTo>
                  <a:lnTo>
                    <a:pt x="27083" y="30636"/>
                  </a:lnTo>
                  <a:cubicBezTo>
                    <a:pt x="30637" y="13382"/>
                    <a:pt x="37989" y="0"/>
                    <a:pt x="49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3838175" y="238125"/>
              <a:ext cx="1228525" cy="765900"/>
            </a:xfrm>
            <a:custGeom>
              <a:avLst/>
              <a:gdLst/>
              <a:ahLst/>
              <a:cxnLst/>
              <a:rect l="l" t="t" r="r" b="b"/>
              <a:pathLst>
                <a:path w="49141" h="30636" extrusionOk="0">
                  <a:moveTo>
                    <a:pt x="0" y="0"/>
                  </a:moveTo>
                  <a:cubicBezTo>
                    <a:pt x="11152" y="0"/>
                    <a:pt x="18505" y="13382"/>
                    <a:pt x="22058" y="30636"/>
                  </a:cubicBezTo>
                  <a:lnTo>
                    <a:pt x="49140" y="30636"/>
                  </a:lnTo>
                  <a:cubicBezTo>
                    <a:pt x="40097" y="12548"/>
                    <a:pt x="2156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435575" y="1310375"/>
              <a:ext cx="781250" cy="612750"/>
            </a:xfrm>
            <a:custGeom>
              <a:avLst/>
              <a:gdLst/>
              <a:ahLst/>
              <a:cxnLst/>
              <a:rect l="l" t="t" r="r" b="b"/>
              <a:pathLst>
                <a:path w="31250" h="24510" extrusionOk="0">
                  <a:moveTo>
                    <a:pt x="0" y="0"/>
                  </a:moveTo>
                  <a:cubicBezTo>
                    <a:pt x="368" y="4044"/>
                    <a:pt x="613" y="8137"/>
                    <a:pt x="613" y="12255"/>
                  </a:cubicBezTo>
                  <a:cubicBezTo>
                    <a:pt x="613" y="16372"/>
                    <a:pt x="368" y="20465"/>
                    <a:pt x="0" y="24509"/>
                  </a:cubicBezTo>
                  <a:lnTo>
                    <a:pt x="29779" y="24509"/>
                  </a:lnTo>
                  <a:cubicBezTo>
                    <a:pt x="30685" y="20563"/>
                    <a:pt x="31249" y="16470"/>
                    <a:pt x="31249" y="12255"/>
                  </a:cubicBezTo>
                  <a:cubicBezTo>
                    <a:pt x="31249" y="8039"/>
                    <a:pt x="30685" y="3946"/>
                    <a:pt x="29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459550" y="1310375"/>
              <a:ext cx="781850" cy="612750"/>
            </a:xfrm>
            <a:custGeom>
              <a:avLst/>
              <a:gdLst/>
              <a:ahLst/>
              <a:cxnLst/>
              <a:rect l="l" t="t" r="r" b="b"/>
              <a:pathLst>
                <a:path w="31274" h="24510" extrusionOk="0">
                  <a:moveTo>
                    <a:pt x="1496" y="0"/>
                  </a:moveTo>
                  <a:cubicBezTo>
                    <a:pt x="589" y="3946"/>
                    <a:pt x="1" y="8039"/>
                    <a:pt x="1" y="12255"/>
                  </a:cubicBezTo>
                  <a:cubicBezTo>
                    <a:pt x="1" y="16470"/>
                    <a:pt x="589" y="20563"/>
                    <a:pt x="1496" y="24509"/>
                  </a:cubicBezTo>
                  <a:lnTo>
                    <a:pt x="31274" y="24509"/>
                  </a:lnTo>
                  <a:cubicBezTo>
                    <a:pt x="30906" y="20465"/>
                    <a:pt x="30637" y="16372"/>
                    <a:pt x="30637" y="12255"/>
                  </a:cubicBezTo>
                  <a:cubicBezTo>
                    <a:pt x="30637" y="8137"/>
                    <a:pt x="30906" y="4044"/>
                    <a:pt x="3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2610275" y="2229450"/>
              <a:ext cx="1227925" cy="765925"/>
            </a:xfrm>
            <a:custGeom>
              <a:avLst/>
              <a:gdLst/>
              <a:ahLst/>
              <a:cxnLst/>
              <a:rect l="l" t="t" r="r" b="b"/>
              <a:pathLst>
                <a:path w="49117" h="30637" extrusionOk="0">
                  <a:moveTo>
                    <a:pt x="1" y="1"/>
                  </a:moveTo>
                  <a:cubicBezTo>
                    <a:pt x="9045" y="18088"/>
                    <a:pt x="27573" y="30636"/>
                    <a:pt x="49116" y="30636"/>
                  </a:cubicBezTo>
                  <a:cubicBezTo>
                    <a:pt x="37989" y="30636"/>
                    <a:pt x="30637" y="17255"/>
                    <a:pt x="27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838175" y="2229450"/>
              <a:ext cx="1228525" cy="765925"/>
            </a:xfrm>
            <a:custGeom>
              <a:avLst/>
              <a:gdLst/>
              <a:ahLst/>
              <a:cxnLst/>
              <a:rect l="l" t="t" r="r" b="b"/>
              <a:pathLst>
                <a:path w="49141" h="30637" extrusionOk="0">
                  <a:moveTo>
                    <a:pt x="22058" y="1"/>
                  </a:moveTo>
                  <a:cubicBezTo>
                    <a:pt x="18505" y="17255"/>
                    <a:pt x="11152" y="30636"/>
                    <a:pt x="0" y="30636"/>
                  </a:cubicBezTo>
                  <a:cubicBezTo>
                    <a:pt x="21568" y="30636"/>
                    <a:pt x="40097" y="18088"/>
                    <a:pt x="4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3598600" y="544475"/>
              <a:ext cx="479775" cy="459550"/>
            </a:xfrm>
            <a:custGeom>
              <a:avLst/>
              <a:gdLst/>
              <a:ahLst/>
              <a:cxnLst/>
              <a:rect l="l" t="t" r="r" b="b"/>
              <a:pathLst>
                <a:path w="19191" h="18382" extrusionOk="0">
                  <a:moveTo>
                    <a:pt x="9583" y="0"/>
                  </a:moveTo>
                  <a:cubicBezTo>
                    <a:pt x="7304" y="0"/>
                    <a:pt x="2868" y="6397"/>
                    <a:pt x="0" y="18382"/>
                  </a:cubicBezTo>
                  <a:lnTo>
                    <a:pt x="19191" y="18382"/>
                  </a:lnTo>
                  <a:cubicBezTo>
                    <a:pt x="16323" y="6397"/>
                    <a:pt x="11887" y="0"/>
                    <a:pt x="9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3598600" y="2229450"/>
              <a:ext cx="479775" cy="459575"/>
            </a:xfrm>
            <a:custGeom>
              <a:avLst/>
              <a:gdLst/>
              <a:ahLst/>
              <a:cxnLst/>
              <a:rect l="l" t="t" r="r" b="b"/>
              <a:pathLst>
                <a:path w="19191" h="18383" extrusionOk="0">
                  <a:moveTo>
                    <a:pt x="0" y="1"/>
                  </a:moveTo>
                  <a:cubicBezTo>
                    <a:pt x="2868" y="11985"/>
                    <a:pt x="7304" y="18382"/>
                    <a:pt x="9583" y="18382"/>
                  </a:cubicBezTo>
                  <a:cubicBezTo>
                    <a:pt x="11887" y="18382"/>
                    <a:pt x="16323" y="11985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1512900" y="2699400"/>
              <a:ext cx="4586850" cy="2767075"/>
            </a:xfrm>
            <a:custGeom>
              <a:avLst/>
              <a:gdLst/>
              <a:ahLst/>
              <a:cxnLst/>
              <a:rect l="l" t="t" r="r" b="b"/>
              <a:pathLst>
                <a:path w="183474" h="110683" extrusionOk="0">
                  <a:moveTo>
                    <a:pt x="177052" y="1"/>
                  </a:moveTo>
                  <a:cubicBezTo>
                    <a:pt x="166244" y="1"/>
                    <a:pt x="156342" y="5981"/>
                    <a:pt x="151342" y="15539"/>
                  </a:cubicBezTo>
                  <a:lnTo>
                    <a:pt x="132544" y="51420"/>
                  </a:lnTo>
                  <a:cubicBezTo>
                    <a:pt x="129333" y="57498"/>
                    <a:pt x="123108" y="61273"/>
                    <a:pt x="116246" y="61273"/>
                  </a:cubicBezTo>
                  <a:lnTo>
                    <a:pt x="74630" y="61273"/>
                  </a:lnTo>
                  <a:cubicBezTo>
                    <a:pt x="71248" y="61273"/>
                    <a:pt x="68503" y="58528"/>
                    <a:pt x="68503" y="55145"/>
                  </a:cubicBezTo>
                  <a:cubicBezTo>
                    <a:pt x="68503" y="51763"/>
                    <a:pt x="71248" y="49018"/>
                    <a:pt x="74630" y="49018"/>
                  </a:cubicBezTo>
                  <a:lnTo>
                    <a:pt x="116246" y="49018"/>
                  </a:lnTo>
                  <a:cubicBezTo>
                    <a:pt x="118525" y="49018"/>
                    <a:pt x="120608" y="47744"/>
                    <a:pt x="121687" y="45734"/>
                  </a:cubicBezTo>
                  <a:cubicBezTo>
                    <a:pt x="122741" y="43700"/>
                    <a:pt x="125951" y="37573"/>
                    <a:pt x="128696" y="32328"/>
                  </a:cubicBezTo>
                  <a:cubicBezTo>
                    <a:pt x="129578" y="30661"/>
                    <a:pt x="129505" y="28676"/>
                    <a:pt x="128549" y="27083"/>
                  </a:cubicBezTo>
                  <a:cubicBezTo>
                    <a:pt x="127569" y="25465"/>
                    <a:pt x="125853" y="24510"/>
                    <a:pt x="123966" y="24510"/>
                  </a:cubicBezTo>
                  <a:lnTo>
                    <a:pt x="60292" y="24510"/>
                  </a:lnTo>
                  <a:cubicBezTo>
                    <a:pt x="52106" y="24510"/>
                    <a:pt x="44411" y="27696"/>
                    <a:pt x="38626" y="33480"/>
                  </a:cubicBezTo>
                  <a:lnTo>
                    <a:pt x="2378" y="69704"/>
                  </a:lnTo>
                  <a:cubicBezTo>
                    <a:pt x="1" y="72106"/>
                    <a:pt x="1" y="75978"/>
                    <a:pt x="2378" y="78380"/>
                  </a:cubicBezTo>
                  <a:lnTo>
                    <a:pt x="33014" y="108893"/>
                  </a:lnTo>
                  <a:cubicBezTo>
                    <a:pt x="34215" y="110094"/>
                    <a:pt x="35783" y="110682"/>
                    <a:pt x="37352" y="110682"/>
                  </a:cubicBezTo>
                  <a:cubicBezTo>
                    <a:pt x="38921" y="110682"/>
                    <a:pt x="40489" y="110094"/>
                    <a:pt x="41690" y="108893"/>
                  </a:cubicBezTo>
                  <a:lnTo>
                    <a:pt x="64924" y="85781"/>
                  </a:lnTo>
                  <a:lnTo>
                    <a:pt x="116246" y="85781"/>
                  </a:lnTo>
                  <a:cubicBezTo>
                    <a:pt x="132250" y="85781"/>
                    <a:pt x="146808" y="76958"/>
                    <a:pt x="154259" y="62792"/>
                  </a:cubicBezTo>
                  <a:lnTo>
                    <a:pt x="182468" y="8971"/>
                  </a:lnTo>
                  <a:cubicBezTo>
                    <a:pt x="183473" y="7059"/>
                    <a:pt x="183400" y="4780"/>
                    <a:pt x="182297" y="2942"/>
                  </a:cubicBezTo>
                  <a:cubicBezTo>
                    <a:pt x="181194" y="1128"/>
                    <a:pt x="179184" y="1"/>
                    <a:pt x="1770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20"/>
          <p:cNvSpPr/>
          <p:nvPr/>
        </p:nvSpPr>
        <p:spPr>
          <a:xfrm rot="10800000">
            <a:off x="8774726" y="3077864"/>
            <a:ext cx="1037405" cy="1037405"/>
          </a:xfrm>
          <a:custGeom>
            <a:avLst/>
            <a:gdLst/>
            <a:ahLst/>
            <a:cxnLst/>
            <a:rect l="l" t="t" r="r" b="b"/>
            <a:pathLst>
              <a:path w="61249" h="61249" extrusionOk="0">
                <a:moveTo>
                  <a:pt x="1" y="1"/>
                </a:moveTo>
                <a:lnTo>
                  <a:pt x="1" y="61248"/>
                </a:lnTo>
                <a:lnTo>
                  <a:pt x="61248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 rot="10800000">
            <a:off x="8774726" y="3077864"/>
            <a:ext cx="1037405" cy="1037405"/>
          </a:xfrm>
          <a:custGeom>
            <a:avLst/>
            <a:gdLst/>
            <a:ahLst/>
            <a:cxnLst/>
            <a:rect l="l" t="t" r="r" b="b"/>
            <a:pathLst>
              <a:path w="61249" h="61249" extrusionOk="0">
                <a:moveTo>
                  <a:pt x="61248" y="1"/>
                </a:moveTo>
                <a:lnTo>
                  <a:pt x="1" y="61248"/>
                </a:lnTo>
                <a:lnTo>
                  <a:pt x="61248" y="61248"/>
                </a:lnTo>
                <a:lnTo>
                  <a:pt x="61248" y="1"/>
                </a:lnTo>
                <a:close/>
              </a:path>
            </a:pathLst>
          </a:custGeom>
          <a:solidFill>
            <a:srgbClr val="968D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 rot="10800000">
            <a:off x="8774726" y="4973937"/>
            <a:ext cx="1037405" cy="1037388"/>
          </a:xfrm>
          <a:custGeom>
            <a:avLst/>
            <a:gdLst/>
            <a:ahLst/>
            <a:cxnLst/>
            <a:rect l="l" t="t" r="r" b="b"/>
            <a:pathLst>
              <a:path w="61249" h="61248" extrusionOk="0">
                <a:moveTo>
                  <a:pt x="1" y="0"/>
                </a:moveTo>
                <a:lnTo>
                  <a:pt x="61248" y="61247"/>
                </a:lnTo>
                <a:lnTo>
                  <a:pt x="61248" y="0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 rot="10800000">
            <a:off x="8774726" y="4973937"/>
            <a:ext cx="1037405" cy="1037388"/>
          </a:xfrm>
          <a:custGeom>
            <a:avLst/>
            <a:gdLst/>
            <a:ahLst/>
            <a:cxnLst/>
            <a:rect l="l" t="t" r="r" b="b"/>
            <a:pathLst>
              <a:path w="61249" h="61248" extrusionOk="0">
                <a:moveTo>
                  <a:pt x="1" y="0"/>
                </a:moveTo>
                <a:lnTo>
                  <a:pt x="1" y="61247"/>
                </a:lnTo>
                <a:lnTo>
                  <a:pt x="61248" y="61247"/>
                </a:lnTo>
                <a:lnTo>
                  <a:pt x="1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 rot="10800000">
            <a:off x="7916099" y="4115756"/>
            <a:ext cx="858562" cy="858579"/>
          </a:xfrm>
          <a:custGeom>
            <a:avLst/>
            <a:gdLst/>
            <a:ahLst/>
            <a:cxnLst/>
            <a:rect l="l" t="t" r="r" b="b"/>
            <a:pathLst>
              <a:path w="50690" h="50691" extrusionOk="0">
                <a:moveTo>
                  <a:pt x="0" y="1"/>
                </a:moveTo>
                <a:lnTo>
                  <a:pt x="50690" y="50690"/>
                </a:lnTo>
                <a:lnTo>
                  <a:pt x="50690" y="1"/>
                </a:lnTo>
                <a:close/>
              </a:path>
            </a:pathLst>
          </a:custGeom>
          <a:solidFill>
            <a:srgbClr val="EDC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 rot="10800000">
            <a:off x="7916099" y="4115756"/>
            <a:ext cx="858562" cy="858579"/>
          </a:xfrm>
          <a:custGeom>
            <a:avLst/>
            <a:gdLst/>
            <a:ahLst/>
            <a:cxnLst/>
            <a:rect l="l" t="t" r="r" b="b"/>
            <a:pathLst>
              <a:path w="50690" h="50691" extrusionOk="0">
                <a:moveTo>
                  <a:pt x="0" y="1"/>
                </a:moveTo>
                <a:lnTo>
                  <a:pt x="0" y="50690"/>
                </a:lnTo>
                <a:lnTo>
                  <a:pt x="50690" y="50690"/>
                </a:lnTo>
                <a:lnTo>
                  <a:pt x="0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 rot="10800000">
            <a:off x="7738103" y="3937561"/>
            <a:ext cx="177945" cy="178149"/>
          </a:xfrm>
          <a:custGeom>
            <a:avLst/>
            <a:gdLst/>
            <a:ahLst/>
            <a:cxnLst/>
            <a:rect l="l" t="t" r="r" b="b"/>
            <a:pathLst>
              <a:path w="10506" h="10518" extrusionOk="0">
                <a:moveTo>
                  <a:pt x="10505" y="0"/>
                </a:moveTo>
                <a:lnTo>
                  <a:pt x="1" y="10518"/>
                </a:lnTo>
                <a:lnTo>
                  <a:pt x="10505" y="10518"/>
                </a:lnTo>
                <a:lnTo>
                  <a:pt x="10505" y="0"/>
                </a:lnTo>
                <a:close/>
              </a:path>
            </a:pathLst>
          </a:custGeom>
          <a:solidFill>
            <a:srgbClr val="756B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 rot="10800000">
            <a:off x="7738103" y="3937561"/>
            <a:ext cx="177945" cy="178149"/>
          </a:xfrm>
          <a:custGeom>
            <a:avLst/>
            <a:gdLst/>
            <a:ahLst/>
            <a:cxnLst/>
            <a:rect l="l" t="t" r="r" b="b"/>
            <a:pathLst>
              <a:path w="10506" h="10518" extrusionOk="0">
                <a:moveTo>
                  <a:pt x="1" y="0"/>
                </a:moveTo>
                <a:lnTo>
                  <a:pt x="1" y="10518"/>
                </a:lnTo>
                <a:lnTo>
                  <a:pt x="10505" y="0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 rot="10800000">
            <a:off x="7738103" y="4973874"/>
            <a:ext cx="177945" cy="177945"/>
          </a:xfrm>
          <a:custGeom>
            <a:avLst/>
            <a:gdLst/>
            <a:ahLst/>
            <a:cxnLst/>
            <a:rect l="l" t="t" r="r" b="b"/>
            <a:pathLst>
              <a:path w="10506" h="10506" extrusionOk="0">
                <a:moveTo>
                  <a:pt x="1" y="1"/>
                </a:moveTo>
                <a:lnTo>
                  <a:pt x="1" y="10505"/>
                </a:lnTo>
                <a:lnTo>
                  <a:pt x="10505" y="1"/>
                </a:lnTo>
                <a:close/>
              </a:path>
            </a:pathLst>
          </a:custGeom>
          <a:solidFill>
            <a:srgbClr val="EDE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 rot="10800000">
            <a:off x="7738103" y="4973874"/>
            <a:ext cx="177945" cy="177945"/>
          </a:xfrm>
          <a:custGeom>
            <a:avLst/>
            <a:gdLst/>
            <a:ahLst/>
            <a:cxnLst/>
            <a:rect l="l" t="t" r="r" b="b"/>
            <a:pathLst>
              <a:path w="10506" h="10506" extrusionOk="0">
                <a:moveTo>
                  <a:pt x="10505" y="1"/>
                </a:moveTo>
                <a:lnTo>
                  <a:pt x="1" y="10505"/>
                </a:lnTo>
                <a:lnTo>
                  <a:pt x="10505" y="10505"/>
                </a:lnTo>
                <a:lnTo>
                  <a:pt x="10505" y="1"/>
                </a:lnTo>
                <a:close/>
              </a:path>
            </a:pathLst>
          </a:custGeom>
          <a:solidFill>
            <a:srgbClr val="453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4299-AFDD-4A94-946D-EF8C8D1C9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Self-assessment: How resilient are you?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CF052C-5B48-4884-B00D-E3A74CD137BA}"/>
              </a:ext>
            </a:extLst>
          </p:cNvPr>
          <p:cNvSpPr/>
          <p:nvPr/>
        </p:nvSpPr>
        <p:spPr>
          <a:xfrm>
            <a:off x="2007703" y="824948"/>
            <a:ext cx="494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Scale: (1) Never   (2) Rarely   (3) Sometimes   (4) Often          (5)Always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F18B7-F85C-47D8-AA13-6B18132F3744}"/>
              </a:ext>
            </a:extLst>
          </p:cNvPr>
          <p:cNvSpPr/>
          <p:nvPr/>
        </p:nvSpPr>
        <p:spPr>
          <a:xfrm>
            <a:off x="250258" y="1348168"/>
            <a:ext cx="600585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 shape my life by the choices I make.</a:t>
            </a:r>
          </a:p>
          <a:p>
            <a:pPr marL="342900" indent="-342900">
              <a:buAutoNum type="arabicPeriod"/>
            </a:pPr>
            <a:r>
              <a:rPr lang="en-US" dirty="0"/>
              <a:t>I view change as an opportunity not a problem.</a:t>
            </a:r>
          </a:p>
          <a:p>
            <a:pPr marL="342900" indent="-342900">
              <a:buAutoNum type="arabicPeriod"/>
            </a:pPr>
            <a:r>
              <a:rPr lang="en-US" dirty="0"/>
              <a:t>I am comfortable expressing my ideas because others are usually interested in what I have to say</a:t>
            </a:r>
          </a:p>
          <a:p>
            <a:pPr marL="342900" indent="-342900">
              <a:buAutoNum type="arabicPeriod"/>
            </a:pPr>
            <a:r>
              <a:rPr lang="en-US" dirty="0"/>
              <a:t>Hard work is more important than luck.</a:t>
            </a:r>
          </a:p>
          <a:p>
            <a:pPr marL="342900" indent="-342900">
              <a:buAutoNum type="arabicPeriod"/>
            </a:pPr>
            <a:r>
              <a:rPr lang="en-US" dirty="0"/>
              <a:t>When things go wrong, I remain calm.</a:t>
            </a:r>
          </a:p>
          <a:p>
            <a:r>
              <a:rPr lang="en-US" dirty="0"/>
              <a:t>6.    If I feel overwhelmed, I ask for help.</a:t>
            </a:r>
          </a:p>
          <a:p>
            <a:pPr marL="342900" indent="-342900">
              <a:buAutoNum type="arabicPeriod"/>
            </a:pPr>
            <a:r>
              <a:rPr lang="en-US" dirty="0"/>
              <a:t>When I make a mistake, I try to learn my lesson and move on. </a:t>
            </a:r>
          </a:p>
          <a:p>
            <a:pPr marL="342900" indent="-342900">
              <a:buAutoNum type="arabicPeriod"/>
            </a:pPr>
            <a:r>
              <a:rPr lang="en-US" dirty="0"/>
              <a:t>I spend most of my time doing things that are worthwhile. </a:t>
            </a:r>
          </a:p>
          <a:p>
            <a:pPr marL="342900" indent="-342900">
              <a:buAutoNum type="arabicPeriod" startAt="9"/>
            </a:pPr>
            <a:r>
              <a:rPr lang="en-US" dirty="0"/>
              <a:t>If I am sad or upset, I discuss my feelings with people I trust</a:t>
            </a:r>
          </a:p>
          <a:p>
            <a:pPr marL="342900" indent="-342900">
              <a:buAutoNum type="arabicPeriod" startAt="9"/>
            </a:pPr>
            <a:r>
              <a:rPr lang="en-US" dirty="0"/>
              <a:t>If I am angry with someone, I am able to discuss my concerns calmly with that person.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5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37E8-1DC2-47AF-8FB1-E3A9FE856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Resilience Levels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43134-DF25-4D4E-B09A-C284F6CFC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14" y="895148"/>
            <a:ext cx="7248772" cy="39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30"/>
          <p:cNvPicPr preferRelativeResize="0"/>
          <p:nvPr/>
        </p:nvPicPr>
        <p:blipFill rotWithShape="1">
          <a:blip r:embed="rId3">
            <a:alphaModFix/>
          </a:blip>
          <a:srcRect b="4798"/>
          <a:stretch/>
        </p:blipFill>
        <p:spPr>
          <a:xfrm>
            <a:off x="2606812" y="1357998"/>
            <a:ext cx="3923751" cy="28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30"/>
          <p:cNvSpPr txBox="1">
            <a:spLocks noGrp="1"/>
          </p:cNvSpPr>
          <p:nvPr>
            <p:ph type="subTitle" idx="4294967295"/>
          </p:nvPr>
        </p:nvSpPr>
        <p:spPr>
          <a:xfrm>
            <a:off x="606859" y="2543124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971" name="Google Shape;971;p30"/>
          <p:cNvSpPr txBox="1">
            <a:spLocks noGrp="1"/>
          </p:cNvSpPr>
          <p:nvPr>
            <p:ph type="subTitle" idx="4294967295"/>
          </p:nvPr>
        </p:nvSpPr>
        <p:spPr>
          <a:xfrm>
            <a:off x="6724567" y="2543124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972" name="Google Shape;972;p30"/>
          <p:cNvSpPr txBox="1">
            <a:spLocks noGrp="1"/>
          </p:cNvSpPr>
          <p:nvPr>
            <p:ph type="ctrTitle"/>
          </p:nvPr>
        </p:nvSpPr>
        <p:spPr>
          <a:xfrm>
            <a:off x="2869200" y="119475"/>
            <a:ext cx="34056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are the sources of Resiliency?</a:t>
            </a:r>
            <a:endParaRPr dirty="0"/>
          </a:p>
        </p:txBody>
      </p:sp>
      <p:sp>
        <p:nvSpPr>
          <p:cNvPr id="973" name="Google Shape;973;p30"/>
          <p:cNvSpPr txBox="1">
            <a:spLocks noGrp="1"/>
          </p:cNvSpPr>
          <p:nvPr>
            <p:ph type="ctrTitle" idx="4294967295"/>
          </p:nvPr>
        </p:nvSpPr>
        <p:spPr>
          <a:xfrm>
            <a:off x="606846" y="231157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1100" dirty="0"/>
              <a:t>Genetics</a:t>
            </a:r>
            <a:br>
              <a:rPr lang="en-US" sz="1100" dirty="0"/>
            </a:br>
            <a:r>
              <a:rPr lang="en-US" sz="1100" dirty="0"/>
              <a:t>Culture</a:t>
            </a:r>
            <a:br>
              <a:rPr lang="en-US" sz="1100" dirty="0"/>
            </a:br>
            <a:r>
              <a:rPr lang="en-US" sz="1100" dirty="0"/>
              <a:t>Beliefs</a:t>
            </a:r>
            <a:br>
              <a:rPr lang="en-US" sz="1100" dirty="0"/>
            </a:br>
            <a:r>
              <a:rPr lang="en-US" sz="1100" dirty="0"/>
              <a:t>Role models</a:t>
            </a:r>
            <a:br>
              <a:rPr lang="en-US" sz="1100" dirty="0"/>
            </a:br>
            <a:endParaRPr sz="1100" dirty="0"/>
          </a:p>
        </p:txBody>
      </p:sp>
      <p:sp>
        <p:nvSpPr>
          <p:cNvPr id="974" name="Google Shape;974;p30"/>
          <p:cNvSpPr txBox="1">
            <a:spLocks noGrp="1"/>
          </p:cNvSpPr>
          <p:nvPr>
            <p:ph type="ctrTitle" idx="4294967295"/>
          </p:nvPr>
        </p:nvSpPr>
        <p:spPr>
          <a:xfrm>
            <a:off x="6724554" y="231157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dirty="0"/>
              <a:t>Problem solving skills</a:t>
            </a:r>
            <a:br>
              <a:rPr lang="en-US" sz="1100" dirty="0"/>
            </a:br>
            <a:r>
              <a:rPr lang="en-US" sz="1100" dirty="0"/>
              <a:t>Social support</a:t>
            </a:r>
            <a:br>
              <a:rPr lang="en-US" sz="1100" dirty="0"/>
            </a:br>
            <a:r>
              <a:rPr lang="en-US" sz="1100" dirty="0"/>
              <a:t>Physical health/well-being</a:t>
            </a:r>
            <a:endParaRPr sz="1100" dirty="0"/>
          </a:p>
        </p:txBody>
      </p:sp>
      <p:grpSp>
        <p:nvGrpSpPr>
          <p:cNvPr id="975" name="Google Shape;975;p30"/>
          <p:cNvGrpSpPr/>
          <p:nvPr/>
        </p:nvGrpSpPr>
        <p:grpSpPr>
          <a:xfrm>
            <a:off x="2950103" y="2650927"/>
            <a:ext cx="376989" cy="444623"/>
            <a:chOff x="1816800" y="227700"/>
            <a:chExt cx="3980875" cy="5218575"/>
          </a:xfrm>
        </p:grpSpPr>
        <p:sp>
          <p:nvSpPr>
            <p:cNvPr id="976" name="Google Shape;976;p30"/>
            <p:cNvSpPr/>
            <p:nvPr/>
          </p:nvSpPr>
          <p:spPr>
            <a:xfrm>
              <a:off x="2820450" y="4098850"/>
              <a:ext cx="1973600" cy="1347425"/>
            </a:xfrm>
            <a:custGeom>
              <a:avLst/>
              <a:gdLst/>
              <a:ahLst/>
              <a:cxnLst/>
              <a:rect l="l" t="t" r="r" b="b"/>
              <a:pathLst>
                <a:path w="78944" h="53897" extrusionOk="0">
                  <a:moveTo>
                    <a:pt x="0" y="1"/>
                  </a:moveTo>
                  <a:lnTo>
                    <a:pt x="0" y="47695"/>
                  </a:lnTo>
                  <a:cubicBezTo>
                    <a:pt x="0" y="49827"/>
                    <a:pt x="1103" y="51837"/>
                    <a:pt x="2941" y="52964"/>
                  </a:cubicBezTo>
                  <a:cubicBezTo>
                    <a:pt x="3946" y="53577"/>
                    <a:pt x="5074" y="53896"/>
                    <a:pt x="6201" y="53896"/>
                  </a:cubicBezTo>
                  <a:cubicBezTo>
                    <a:pt x="7157" y="53896"/>
                    <a:pt x="8113" y="53675"/>
                    <a:pt x="8995" y="53234"/>
                  </a:cubicBezTo>
                  <a:lnTo>
                    <a:pt x="39459" y="37989"/>
                  </a:lnTo>
                  <a:lnTo>
                    <a:pt x="69948" y="53234"/>
                  </a:lnTo>
                  <a:cubicBezTo>
                    <a:pt x="70827" y="53679"/>
                    <a:pt x="71775" y="53896"/>
                    <a:pt x="72722" y="53896"/>
                  </a:cubicBezTo>
                  <a:cubicBezTo>
                    <a:pt x="73862" y="53896"/>
                    <a:pt x="74998" y="53580"/>
                    <a:pt x="76002" y="52964"/>
                  </a:cubicBezTo>
                  <a:cubicBezTo>
                    <a:pt x="77816" y="51837"/>
                    <a:pt x="78943" y="49827"/>
                    <a:pt x="78943" y="47695"/>
                  </a:cubicBezTo>
                  <a:lnTo>
                    <a:pt x="78943" y="1"/>
                  </a:lnTo>
                  <a:lnTo>
                    <a:pt x="75340" y="3653"/>
                  </a:lnTo>
                  <a:cubicBezTo>
                    <a:pt x="71860" y="7182"/>
                    <a:pt x="67032" y="9192"/>
                    <a:pt x="62081" y="9192"/>
                  </a:cubicBezTo>
                  <a:cubicBezTo>
                    <a:pt x="61076" y="9192"/>
                    <a:pt x="60047" y="9118"/>
                    <a:pt x="59042" y="8946"/>
                  </a:cubicBezTo>
                  <a:lnTo>
                    <a:pt x="39459" y="5711"/>
                  </a:lnTo>
                  <a:lnTo>
                    <a:pt x="19901" y="8946"/>
                  </a:lnTo>
                  <a:cubicBezTo>
                    <a:pt x="18897" y="9118"/>
                    <a:pt x="17867" y="9192"/>
                    <a:pt x="16862" y="9192"/>
                  </a:cubicBezTo>
                  <a:cubicBezTo>
                    <a:pt x="11912" y="9192"/>
                    <a:pt x="7059" y="7182"/>
                    <a:pt x="3603" y="36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3047775" y="1363675"/>
              <a:ext cx="1518950" cy="1518950"/>
            </a:xfrm>
            <a:custGeom>
              <a:avLst/>
              <a:gdLst/>
              <a:ahLst/>
              <a:cxnLst/>
              <a:rect l="l" t="t" r="r" b="b"/>
              <a:pathLst>
                <a:path w="60758" h="60758" extrusionOk="0">
                  <a:moveTo>
                    <a:pt x="30366" y="1"/>
                  </a:moveTo>
                  <a:cubicBezTo>
                    <a:pt x="13627" y="1"/>
                    <a:pt x="0" y="13627"/>
                    <a:pt x="0" y="30367"/>
                  </a:cubicBezTo>
                  <a:cubicBezTo>
                    <a:pt x="0" y="47131"/>
                    <a:pt x="13627" y="60758"/>
                    <a:pt x="30366" y="60758"/>
                  </a:cubicBezTo>
                  <a:cubicBezTo>
                    <a:pt x="47130" y="60758"/>
                    <a:pt x="60757" y="47131"/>
                    <a:pt x="60757" y="30367"/>
                  </a:cubicBezTo>
                  <a:cubicBezTo>
                    <a:pt x="60757" y="13627"/>
                    <a:pt x="47130" y="1"/>
                    <a:pt x="30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816800" y="227700"/>
              <a:ext cx="3980875" cy="3790300"/>
            </a:xfrm>
            <a:custGeom>
              <a:avLst/>
              <a:gdLst/>
              <a:ahLst/>
              <a:cxnLst/>
              <a:rect l="l" t="t" r="r" b="b"/>
              <a:pathLst>
                <a:path w="159235" h="151612" extrusionOk="0">
                  <a:moveTo>
                    <a:pt x="79605" y="33014"/>
                  </a:moveTo>
                  <a:cubicBezTo>
                    <a:pt x="103207" y="33014"/>
                    <a:pt x="122422" y="52204"/>
                    <a:pt x="122422" y="75806"/>
                  </a:cubicBezTo>
                  <a:cubicBezTo>
                    <a:pt x="122422" y="99408"/>
                    <a:pt x="103207" y="118623"/>
                    <a:pt x="79605" y="118623"/>
                  </a:cubicBezTo>
                  <a:cubicBezTo>
                    <a:pt x="56004" y="118623"/>
                    <a:pt x="36813" y="99408"/>
                    <a:pt x="36813" y="75806"/>
                  </a:cubicBezTo>
                  <a:cubicBezTo>
                    <a:pt x="36813" y="52204"/>
                    <a:pt x="56004" y="33014"/>
                    <a:pt x="79605" y="33014"/>
                  </a:cubicBezTo>
                  <a:close/>
                  <a:moveTo>
                    <a:pt x="57008" y="0"/>
                  </a:moveTo>
                  <a:cubicBezTo>
                    <a:pt x="55366" y="0"/>
                    <a:pt x="53749" y="662"/>
                    <a:pt x="52572" y="1863"/>
                  </a:cubicBezTo>
                  <a:lnTo>
                    <a:pt x="37205" y="17451"/>
                  </a:lnTo>
                  <a:lnTo>
                    <a:pt x="17623" y="27254"/>
                  </a:lnTo>
                  <a:cubicBezTo>
                    <a:pt x="15834" y="28161"/>
                    <a:pt x="14584" y="29877"/>
                    <a:pt x="14265" y="31862"/>
                  </a:cubicBezTo>
                  <a:lnTo>
                    <a:pt x="10981" y="53528"/>
                  </a:lnTo>
                  <a:lnTo>
                    <a:pt x="932" y="72963"/>
                  </a:lnTo>
                  <a:cubicBezTo>
                    <a:pt x="1" y="74752"/>
                    <a:pt x="1" y="76884"/>
                    <a:pt x="932" y="78674"/>
                  </a:cubicBezTo>
                  <a:lnTo>
                    <a:pt x="10981" y="98109"/>
                  </a:lnTo>
                  <a:lnTo>
                    <a:pt x="14265" y="119750"/>
                  </a:lnTo>
                  <a:cubicBezTo>
                    <a:pt x="14584" y="121760"/>
                    <a:pt x="15834" y="123476"/>
                    <a:pt x="17623" y="124382"/>
                  </a:cubicBezTo>
                  <a:lnTo>
                    <a:pt x="37205" y="134186"/>
                  </a:lnTo>
                  <a:lnTo>
                    <a:pt x="52572" y="149773"/>
                  </a:lnTo>
                  <a:cubicBezTo>
                    <a:pt x="53749" y="150950"/>
                    <a:pt x="55342" y="151612"/>
                    <a:pt x="57008" y="151612"/>
                  </a:cubicBezTo>
                  <a:cubicBezTo>
                    <a:pt x="57327" y="151612"/>
                    <a:pt x="57670" y="151587"/>
                    <a:pt x="58013" y="151538"/>
                  </a:cubicBezTo>
                  <a:lnTo>
                    <a:pt x="79605" y="147960"/>
                  </a:lnTo>
                  <a:lnTo>
                    <a:pt x="101222" y="151538"/>
                  </a:lnTo>
                  <a:cubicBezTo>
                    <a:pt x="101541" y="151587"/>
                    <a:pt x="101884" y="151612"/>
                    <a:pt x="102227" y="151612"/>
                  </a:cubicBezTo>
                  <a:cubicBezTo>
                    <a:pt x="103869" y="151612"/>
                    <a:pt x="105462" y="150950"/>
                    <a:pt x="106639" y="149773"/>
                  </a:cubicBezTo>
                  <a:lnTo>
                    <a:pt x="122030" y="134186"/>
                  </a:lnTo>
                  <a:lnTo>
                    <a:pt x="141588" y="124382"/>
                  </a:lnTo>
                  <a:cubicBezTo>
                    <a:pt x="143402" y="123476"/>
                    <a:pt x="144652" y="121760"/>
                    <a:pt x="144946" y="119750"/>
                  </a:cubicBezTo>
                  <a:lnTo>
                    <a:pt x="148230" y="98109"/>
                  </a:lnTo>
                  <a:lnTo>
                    <a:pt x="158303" y="78674"/>
                  </a:lnTo>
                  <a:cubicBezTo>
                    <a:pt x="159234" y="76884"/>
                    <a:pt x="159234" y="74752"/>
                    <a:pt x="158303" y="72963"/>
                  </a:cubicBezTo>
                  <a:lnTo>
                    <a:pt x="148230" y="53528"/>
                  </a:lnTo>
                  <a:lnTo>
                    <a:pt x="144946" y="31862"/>
                  </a:lnTo>
                  <a:cubicBezTo>
                    <a:pt x="144652" y="29877"/>
                    <a:pt x="143402" y="28161"/>
                    <a:pt x="141588" y="27254"/>
                  </a:cubicBezTo>
                  <a:lnTo>
                    <a:pt x="122030" y="17451"/>
                  </a:lnTo>
                  <a:lnTo>
                    <a:pt x="106639" y="1863"/>
                  </a:lnTo>
                  <a:cubicBezTo>
                    <a:pt x="105462" y="662"/>
                    <a:pt x="103869" y="0"/>
                    <a:pt x="102227" y="0"/>
                  </a:cubicBezTo>
                  <a:cubicBezTo>
                    <a:pt x="101884" y="0"/>
                    <a:pt x="101541" y="25"/>
                    <a:pt x="101222" y="98"/>
                  </a:cubicBezTo>
                  <a:lnTo>
                    <a:pt x="79605" y="3652"/>
                  </a:lnTo>
                  <a:lnTo>
                    <a:pt x="58013" y="98"/>
                  </a:lnTo>
                  <a:cubicBezTo>
                    <a:pt x="57670" y="25"/>
                    <a:pt x="57351" y="0"/>
                    <a:pt x="57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30"/>
          <p:cNvGrpSpPr/>
          <p:nvPr/>
        </p:nvGrpSpPr>
        <p:grpSpPr>
          <a:xfrm>
            <a:off x="5801912" y="2665681"/>
            <a:ext cx="415131" cy="415131"/>
            <a:chOff x="1190625" y="238125"/>
            <a:chExt cx="5228350" cy="5228350"/>
          </a:xfrm>
        </p:grpSpPr>
        <p:sp>
          <p:nvSpPr>
            <p:cNvPr id="980" name="Google Shape;980;p30"/>
            <p:cNvSpPr/>
            <p:nvPr/>
          </p:nvSpPr>
          <p:spPr>
            <a:xfrm>
              <a:off x="2120100" y="4537575"/>
              <a:ext cx="3370000" cy="928900"/>
            </a:xfrm>
            <a:custGeom>
              <a:avLst/>
              <a:gdLst/>
              <a:ahLst/>
              <a:cxnLst/>
              <a:rect l="l" t="t" r="r" b="b"/>
              <a:pathLst>
                <a:path w="134800" h="37156" extrusionOk="0">
                  <a:moveTo>
                    <a:pt x="18382" y="0"/>
                  </a:moveTo>
                  <a:cubicBezTo>
                    <a:pt x="15000" y="0"/>
                    <a:pt x="12255" y="2745"/>
                    <a:pt x="12255" y="6127"/>
                  </a:cubicBezTo>
                  <a:lnTo>
                    <a:pt x="12255" y="24901"/>
                  </a:lnTo>
                  <a:lnTo>
                    <a:pt x="6128" y="24901"/>
                  </a:lnTo>
                  <a:cubicBezTo>
                    <a:pt x="2746" y="24901"/>
                    <a:pt x="1" y="27646"/>
                    <a:pt x="1" y="31028"/>
                  </a:cubicBezTo>
                  <a:cubicBezTo>
                    <a:pt x="1" y="34410"/>
                    <a:pt x="2746" y="37155"/>
                    <a:pt x="6128" y="37155"/>
                  </a:cubicBezTo>
                  <a:lnTo>
                    <a:pt x="128672" y="37155"/>
                  </a:lnTo>
                  <a:cubicBezTo>
                    <a:pt x="132054" y="37155"/>
                    <a:pt x="134799" y="34410"/>
                    <a:pt x="134799" y="31028"/>
                  </a:cubicBezTo>
                  <a:cubicBezTo>
                    <a:pt x="134799" y="27646"/>
                    <a:pt x="132054" y="24901"/>
                    <a:pt x="128672" y="24901"/>
                  </a:cubicBezTo>
                  <a:lnTo>
                    <a:pt x="122545" y="24901"/>
                  </a:lnTo>
                  <a:lnTo>
                    <a:pt x="122545" y="6127"/>
                  </a:lnTo>
                  <a:cubicBezTo>
                    <a:pt x="122545" y="2745"/>
                    <a:pt x="119800" y="0"/>
                    <a:pt x="116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190625" y="238125"/>
              <a:ext cx="5228350" cy="3993100"/>
            </a:xfrm>
            <a:custGeom>
              <a:avLst/>
              <a:gdLst/>
              <a:ahLst/>
              <a:cxnLst/>
              <a:rect l="l" t="t" r="r" b="b"/>
              <a:pathLst>
                <a:path w="209134" h="159724" extrusionOk="0">
                  <a:moveTo>
                    <a:pt x="37400" y="12254"/>
                  </a:moveTo>
                  <a:lnTo>
                    <a:pt x="43650" y="68379"/>
                  </a:lnTo>
                  <a:cubicBezTo>
                    <a:pt x="43993" y="71615"/>
                    <a:pt x="44655" y="74752"/>
                    <a:pt x="45513" y="77815"/>
                  </a:cubicBezTo>
                  <a:cubicBezTo>
                    <a:pt x="37229" y="74286"/>
                    <a:pt x="29876" y="68894"/>
                    <a:pt x="24215" y="61811"/>
                  </a:cubicBezTo>
                  <a:cubicBezTo>
                    <a:pt x="16494" y="52179"/>
                    <a:pt x="12254" y="40072"/>
                    <a:pt x="12254" y="27719"/>
                  </a:cubicBezTo>
                  <a:lnTo>
                    <a:pt x="12254" y="18382"/>
                  </a:lnTo>
                  <a:cubicBezTo>
                    <a:pt x="12254" y="14999"/>
                    <a:pt x="14999" y="12254"/>
                    <a:pt x="18382" y="12254"/>
                  </a:cubicBezTo>
                  <a:close/>
                  <a:moveTo>
                    <a:pt x="190752" y="12254"/>
                  </a:moveTo>
                  <a:cubicBezTo>
                    <a:pt x="194134" y="12254"/>
                    <a:pt x="196879" y="14999"/>
                    <a:pt x="196879" y="18382"/>
                  </a:cubicBezTo>
                  <a:lnTo>
                    <a:pt x="196879" y="27719"/>
                  </a:lnTo>
                  <a:cubicBezTo>
                    <a:pt x="196879" y="40072"/>
                    <a:pt x="192639" y="52179"/>
                    <a:pt x="184919" y="61811"/>
                  </a:cubicBezTo>
                  <a:cubicBezTo>
                    <a:pt x="179257" y="68894"/>
                    <a:pt x="171929" y="74286"/>
                    <a:pt x="163621" y="77815"/>
                  </a:cubicBezTo>
                  <a:cubicBezTo>
                    <a:pt x="164478" y="74752"/>
                    <a:pt x="165140" y="71615"/>
                    <a:pt x="165508" y="68379"/>
                  </a:cubicBezTo>
                  <a:lnTo>
                    <a:pt x="171733" y="12254"/>
                  </a:lnTo>
                  <a:close/>
                  <a:moveTo>
                    <a:pt x="104579" y="24778"/>
                  </a:moveTo>
                  <a:cubicBezTo>
                    <a:pt x="106791" y="24778"/>
                    <a:pt x="109003" y="25808"/>
                    <a:pt x="110044" y="27866"/>
                  </a:cubicBezTo>
                  <a:lnTo>
                    <a:pt x="116172" y="39998"/>
                  </a:lnTo>
                  <a:lnTo>
                    <a:pt x="129946" y="41959"/>
                  </a:lnTo>
                  <a:cubicBezTo>
                    <a:pt x="132274" y="42278"/>
                    <a:pt x="134210" y="43920"/>
                    <a:pt x="134921" y="46150"/>
                  </a:cubicBezTo>
                  <a:cubicBezTo>
                    <a:pt x="135632" y="48405"/>
                    <a:pt x="134994" y="50831"/>
                    <a:pt x="133303" y="52473"/>
                  </a:cubicBezTo>
                  <a:lnTo>
                    <a:pt x="123426" y="61860"/>
                  </a:lnTo>
                  <a:lnTo>
                    <a:pt x="125755" y="75095"/>
                  </a:lnTo>
                  <a:cubicBezTo>
                    <a:pt x="126171" y="77374"/>
                    <a:pt x="125215" y="79703"/>
                    <a:pt x="123353" y="81075"/>
                  </a:cubicBezTo>
                  <a:cubicBezTo>
                    <a:pt x="122282" y="81878"/>
                    <a:pt x="121000" y="82284"/>
                    <a:pt x="119713" y="82284"/>
                  </a:cubicBezTo>
                  <a:cubicBezTo>
                    <a:pt x="118761" y="82284"/>
                    <a:pt x="117807" y="82062"/>
                    <a:pt x="116931" y="81614"/>
                  </a:cubicBezTo>
                  <a:lnTo>
                    <a:pt x="104579" y="75266"/>
                  </a:lnTo>
                  <a:lnTo>
                    <a:pt x="92227" y="81614"/>
                  </a:lnTo>
                  <a:cubicBezTo>
                    <a:pt x="91341" y="82062"/>
                    <a:pt x="90380" y="82284"/>
                    <a:pt x="89425" y="82284"/>
                  </a:cubicBezTo>
                  <a:cubicBezTo>
                    <a:pt x="88133" y="82284"/>
                    <a:pt x="86852" y="81878"/>
                    <a:pt x="85781" y="81075"/>
                  </a:cubicBezTo>
                  <a:cubicBezTo>
                    <a:pt x="83918" y="79703"/>
                    <a:pt x="82987" y="77374"/>
                    <a:pt x="83379" y="75095"/>
                  </a:cubicBezTo>
                  <a:lnTo>
                    <a:pt x="85707" y="61860"/>
                  </a:lnTo>
                  <a:lnTo>
                    <a:pt x="75830" y="52473"/>
                  </a:lnTo>
                  <a:cubicBezTo>
                    <a:pt x="74139" y="50831"/>
                    <a:pt x="73526" y="48405"/>
                    <a:pt x="74213" y="46150"/>
                  </a:cubicBezTo>
                  <a:cubicBezTo>
                    <a:pt x="74948" y="43920"/>
                    <a:pt x="76884" y="42278"/>
                    <a:pt x="79212" y="41959"/>
                  </a:cubicBezTo>
                  <a:lnTo>
                    <a:pt x="92986" y="39998"/>
                  </a:lnTo>
                  <a:lnTo>
                    <a:pt x="99113" y="27866"/>
                  </a:lnTo>
                  <a:cubicBezTo>
                    <a:pt x="100155" y="25808"/>
                    <a:pt x="102367" y="24778"/>
                    <a:pt x="104579" y="24778"/>
                  </a:cubicBezTo>
                  <a:close/>
                  <a:moveTo>
                    <a:pt x="18382" y="0"/>
                  </a:moveTo>
                  <a:cubicBezTo>
                    <a:pt x="8235" y="0"/>
                    <a:pt x="0" y="8235"/>
                    <a:pt x="0" y="18382"/>
                  </a:cubicBezTo>
                  <a:lnTo>
                    <a:pt x="0" y="27719"/>
                  </a:lnTo>
                  <a:cubicBezTo>
                    <a:pt x="0" y="42841"/>
                    <a:pt x="5196" y="57669"/>
                    <a:pt x="14656" y="69482"/>
                  </a:cubicBezTo>
                  <a:cubicBezTo>
                    <a:pt x="22720" y="79555"/>
                    <a:pt x="33454" y="87055"/>
                    <a:pt x="45709" y="91124"/>
                  </a:cubicBezTo>
                  <a:lnTo>
                    <a:pt x="52228" y="93305"/>
                  </a:lnTo>
                  <a:cubicBezTo>
                    <a:pt x="59752" y="105584"/>
                    <a:pt x="71590" y="115044"/>
                    <a:pt x="85781" y="119554"/>
                  </a:cubicBezTo>
                  <a:lnTo>
                    <a:pt x="85781" y="129088"/>
                  </a:lnTo>
                  <a:cubicBezTo>
                    <a:pt x="85781" y="132470"/>
                    <a:pt x="83036" y="135215"/>
                    <a:pt x="79654" y="135215"/>
                  </a:cubicBezTo>
                  <a:cubicBezTo>
                    <a:pt x="69507" y="135215"/>
                    <a:pt x="61272" y="143450"/>
                    <a:pt x="61272" y="153596"/>
                  </a:cubicBezTo>
                  <a:lnTo>
                    <a:pt x="61272" y="159724"/>
                  </a:lnTo>
                  <a:lnTo>
                    <a:pt x="147861" y="159724"/>
                  </a:lnTo>
                  <a:lnTo>
                    <a:pt x="147861" y="153596"/>
                  </a:lnTo>
                  <a:cubicBezTo>
                    <a:pt x="147861" y="143450"/>
                    <a:pt x="139626" y="135215"/>
                    <a:pt x="129480" y="135215"/>
                  </a:cubicBezTo>
                  <a:cubicBezTo>
                    <a:pt x="126122" y="135215"/>
                    <a:pt x="123353" y="132470"/>
                    <a:pt x="123353" y="129088"/>
                  </a:cubicBezTo>
                  <a:lnTo>
                    <a:pt x="123353" y="119554"/>
                  </a:lnTo>
                  <a:cubicBezTo>
                    <a:pt x="137568" y="115044"/>
                    <a:pt x="149381" y="105584"/>
                    <a:pt x="156930" y="93305"/>
                  </a:cubicBezTo>
                  <a:lnTo>
                    <a:pt x="163424" y="91124"/>
                  </a:lnTo>
                  <a:cubicBezTo>
                    <a:pt x="175679" y="87055"/>
                    <a:pt x="186438" y="79555"/>
                    <a:pt x="194502" y="69482"/>
                  </a:cubicBezTo>
                  <a:cubicBezTo>
                    <a:pt x="203937" y="57669"/>
                    <a:pt x="209133" y="42841"/>
                    <a:pt x="209133" y="27719"/>
                  </a:cubicBezTo>
                  <a:lnTo>
                    <a:pt x="209133" y="18382"/>
                  </a:lnTo>
                  <a:cubicBezTo>
                    <a:pt x="209133" y="8235"/>
                    <a:pt x="200898" y="0"/>
                    <a:pt x="190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526900" y="1343450"/>
              <a:ext cx="555775" cy="521450"/>
            </a:xfrm>
            <a:custGeom>
              <a:avLst/>
              <a:gdLst/>
              <a:ahLst/>
              <a:cxnLst/>
              <a:rect l="l" t="t" r="r" b="b"/>
              <a:pathLst>
                <a:path w="22231" h="20858" extrusionOk="0">
                  <a:moveTo>
                    <a:pt x="11128" y="1"/>
                  </a:moveTo>
                  <a:lnTo>
                    <a:pt x="9020" y="4167"/>
                  </a:lnTo>
                  <a:cubicBezTo>
                    <a:pt x="8113" y="5956"/>
                    <a:pt x="6398" y="7182"/>
                    <a:pt x="4413" y="7476"/>
                  </a:cubicBezTo>
                  <a:lnTo>
                    <a:pt x="1" y="8089"/>
                  </a:lnTo>
                  <a:lnTo>
                    <a:pt x="3089" y="11030"/>
                  </a:lnTo>
                  <a:cubicBezTo>
                    <a:pt x="4584" y="12451"/>
                    <a:pt x="5246" y="14510"/>
                    <a:pt x="4903" y="16544"/>
                  </a:cubicBezTo>
                  <a:lnTo>
                    <a:pt x="4143" y="20858"/>
                  </a:lnTo>
                  <a:lnTo>
                    <a:pt x="4143" y="20858"/>
                  </a:lnTo>
                  <a:lnTo>
                    <a:pt x="8309" y="18701"/>
                  </a:lnTo>
                  <a:cubicBezTo>
                    <a:pt x="9204" y="18260"/>
                    <a:pt x="10172" y="18039"/>
                    <a:pt x="11134" y="18039"/>
                  </a:cubicBezTo>
                  <a:cubicBezTo>
                    <a:pt x="12096" y="18039"/>
                    <a:pt x="13052" y="18260"/>
                    <a:pt x="13922" y="18701"/>
                  </a:cubicBezTo>
                  <a:lnTo>
                    <a:pt x="18088" y="20858"/>
                  </a:lnTo>
                  <a:lnTo>
                    <a:pt x="17353" y="16544"/>
                  </a:lnTo>
                  <a:cubicBezTo>
                    <a:pt x="16986" y="14510"/>
                    <a:pt x="17672" y="12451"/>
                    <a:pt x="19142" y="11030"/>
                  </a:cubicBezTo>
                  <a:lnTo>
                    <a:pt x="22230" y="8089"/>
                  </a:lnTo>
                  <a:lnTo>
                    <a:pt x="17843" y="7476"/>
                  </a:lnTo>
                  <a:cubicBezTo>
                    <a:pt x="15858" y="7182"/>
                    <a:pt x="14143" y="5956"/>
                    <a:pt x="13236" y="4167"/>
                  </a:cubicBezTo>
                  <a:lnTo>
                    <a:pt x="1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3528850" y="4238450"/>
            <a:ext cx="2086200" cy="33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30"/>
          <p:cNvGrpSpPr/>
          <p:nvPr/>
        </p:nvGrpSpPr>
        <p:grpSpPr>
          <a:xfrm>
            <a:off x="-176542" y="4366541"/>
            <a:ext cx="1279228" cy="1279114"/>
            <a:chOff x="238125" y="1063925"/>
            <a:chExt cx="3642450" cy="3642125"/>
          </a:xfrm>
        </p:grpSpPr>
        <p:sp>
          <p:nvSpPr>
            <p:cNvPr id="985" name="Google Shape;985;p30"/>
            <p:cNvSpPr/>
            <p:nvPr/>
          </p:nvSpPr>
          <p:spPr>
            <a:xfrm>
              <a:off x="1153525" y="1979000"/>
              <a:ext cx="1811650" cy="1811650"/>
            </a:xfrm>
            <a:custGeom>
              <a:avLst/>
              <a:gdLst/>
              <a:ahLst/>
              <a:cxnLst/>
              <a:rect l="l" t="t" r="r" b="b"/>
              <a:pathLst>
                <a:path w="72466" h="72466" extrusionOk="0">
                  <a:moveTo>
                    <a:pt x="0" y="0"/>
                  </a:moveTo>
                  <a:lnTo>
                    <a:pt x="72465" y="72465"/>
                  </a:lnTo>
                  <a:lnTo>
                    <a:pt x="72465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53525" y="1979000"/>
              <a:ext cx="1811650" cy="1811650"/>
            </a:xfrm>
            <a:custGeom>
              <a:avLst/>
              <a:gdLst/>
              <a:ahLst/>
              <a:cxnLst/>
              <a:rect l="l" t="t" r="r" b="b"/>
              <a:pathLst>
                <a:path w="72466" h="72466" extrusionOk="0">
                  <a:moveTo>
                    <a:pt x="0" y="0"/>
                  </a:moveTo>
                  <a:lnTo>
                    <a:pt x="0" y="72465"/>
                  </a:lnTo>
                  <a:lnTo>
                    <a:pt x="72465" y="72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238125" y="1063925"/>
              <a:ext cx="915425" cy="915100"/>
            </a:xfrm>
            <a:custGeom>
              <a:avLst/>
              <a:gdLst/>
              <a:ahLst/>
              <a:cxnLst/>
              <a:rect l="l" t="t" r="r" b="b"/>
              <a:pathLst>
                <a:path w="36617" h="36604" extrusionOk="0">
                  <a:moveTo>
                    <a:pt x="0" y="0"/>
                  </a:moveTo>
                  <a:lnTo>
                    <a:pt x="36616" y="36603"/>
                  </a:lnTo>
                  <a:lnTo>
                    <a:pt x="36616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238125" y="1063925"/>
              <a:ext cx="915425" cy="915100"/>
            </a:xfrm>
            <a:custGeom>
              <a:avLst/>
              <a:gdLst/>
              <a:ahLst/>
              <a:cxnLst/>
              <a:rect l="l" t="t" r="r" b="b"/>
              <a:pathLst>
                <a:path w="36617" h="36604" extrusionOk="0">
                  <a:moveTo>
                    <a:pt x="0" y="0"/>
                  </a:moveTo>
                  <a:lnTo>
                    <a:pt x="0" y="36603"/>
                  </a:lnTo>
                  <a:lnTo>
                    <a:pt x="36616" y="36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771750" y="3790625"/>
              <a:ext cx="381800" cy="382100"/>
            </a:xfrm>
            <a:custGeom>
              <a:avLst/>
              <a:gdLst/>
              <a:ahLst/>
              <a:cxnLst/>
              <a:rect l="l" t="t" r="r" b="b"/>
              <a:pathLst>
                <a:path w="15272" h="15284" extrusionOk="0">
                  <a:moveTo>
                    <a:pt x="0" y="0"/>
                  </a:moveTo>
                  <a:lnTo>
                    <a:pt x="0" y="15284"/>
                  </a:lnTo>
                  <a:lnTo>
                    <a:pt x="15271" y="15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771750" y="3790625"/>
              <a:ext cx="381800" cy="382100"/>
            </a:xfrm>
            <a:custGeom>
              <a:avLst/>
              <a:gdLst/>
              <a:ahLst/>
              <a:cxnLst/>
              <a:rect l="l" t="t" r="r" b="b"/>
              <a:pathLst>
                <a:path w="15272" h="15284" extrusionOk="0">
                  <a:moveTo>
                    <a:pt x="0" y="0"/>
                  </a:moveTo>
                  <a:lnTo>
                    <a:pt x="15271" y="15284"/>
                  </a:lnTo>
                  <a:lnTo>
                    <a:pt x="1527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965150" y="1597225"/>
              <a:ext cx="381800" cy="381800"/>
            </a:xfrm>
            <a:custGeom>
              <a:avLst/>
              <a:gdLst/>
              <a:ahLst/>
              <a:cxnLst/>
              <a:rect l="l" t="t" r="r" b="b"/>
              <a:pathLst>
                <a:path w="15272" h="15272" extrusionOk="0">
                  <a:moveTo>
                    <a:pt x="0" y="0"/>
                  </a:moveTo>
                  <a:lnTo>
                    <a:pt x="15271" y="15271"/>
                  </a:lnTo>
                  <a:lnTo>
                    <a:pt x="1527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965150" y="1597225"/>
              <a:ext cx="381800" cy="381800"/>
            </a:xfrm>
            <a:custGeom>
              <a:avLst/>
              <a:gdLst/>
              <a:ahLst/>
              <a:cxnLst/>
              <a:rect l="l" t="t" r="r" b="b"/>
              <a:pathLst>
                <a:path w="15272" h="15272" extrusionOk="0">
                  <a:moveTo>
                    <a:pt x="0" y="0"/>
                  </a:moveTo>
                  <a:lnTo>
                    <a:pt x="0" y="15271"/>
                  </a:lnTo>
                  <a:lnTo>
                    <a:pt x="15271" y="15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965150" y="3790625"/>
              <a:ext cx="915425" cy="915425"/>
            </a:xfrm>
            <a:custGeom>
              <a:avLst/>
              <a:gdLst/>
              <a:ahLst/>
              <a:cxnLst/>
              <a:rect l="l" t="t" r="r" b="b"/>
              <a:pathLst>
                <a:path w="36617" h="36617" extrusionOk="0">
                  <a:moveTo>
                    <a:pt x="0" y="0"/>
                  </a:moveTo>
                  <a:lnTo>
                    <a:pt x="36617" y="36616"/>
                  </a:lnTo>
                  <a:lnTo>
                    <a:pt x="36617" y="0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965150" y="3790625"/>
              <a:ext cx="915425" cy="915425"/>
            </a:xfrm>
            <a:custGeom>
              <a:avLst/>
              <a:gdLst/>
              <a:ahLst/>
              <a:cxnLst/>
              <a:rect l="l" t="t" r="r" b="b"/>
              <a:pathLst>
                <a:path w="36617" h="36617" extrusionOk="0">
                  <a:moveTo>
                    <a:pt x="0" y="0"/>
                  </a:moveTo>
                  <a:lnTo>
                    <a:pt x="0" y="36616"/>
                  </a:lnTo>
                  <a:lnTo>
                    <a:pt x="36617" y="36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30"/>
          <p:cNvGrpSpPr/>
          <p:nvPr/>
        </p:nvGrpSpPr>
        <p:grpSpPr>
          <a:xfrm>
            <a:off x="7861322" y="3913693"/>
            <a:ext cx="2034673" cy="2034491"/>
            <a:chOff x="238125" y="1063925"/>
            <a:chExt cx="3642450" cy="3642125"/>
          </a:xfrm>
        </p:grpSpPr>
        <p:sp>
          <p:nvSpPr>
            <p:cNvPr id="996" name="Google Shape;996;p30"/>
            <p:cNvSpPr/>
            <p:nvPr/>
          </p:nvSpPr>
          <p:spPr>
            <a:xfrm>
              <a:off x="1153525" y="1979000"/>
              <a:ext cx="1811650" cy="1811650"/>
            </a:xfrm>
            <a:custGeom>
              <a:avLst/>
              <a:gdLst/>
              <a:ahLst/>
              <a:cxnLst/>
              <a:rect l="l" t="t" r="r" b="b"/>
              <a:pathLst>
                <a:path w="72466" h="72466" extrusionOk="0">
                  <a:moveTo>
                    <a:pt x="0" y="0"/>
                  </a:moveTo>
                  <a:lnTo>
                    <a:pt x="72465" y="72465"/>
                  </a:lnTo>
                  <a:lnTo>
                    <a:pt x="724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153525" y="1979000"/>
              <a:ext cx="1811650" cy="1811650"/>
            </a:xfrm>
            <a:custGeom>
              <a:avLst/>
              <a:gdLst/>
              <a:ahLst/>
              <a:cxnLst/>
              <a:rect l="l" t="t" r="r" b="b"/>
              <a:pathLst>
                <a:path w="72466" h="72466" extrusionOk="0">
                  <a:moveTo>
                    <a:pt x="0" y="0"/>
                  </a:moveTo>
                  <a:lnTo>
                    <a:pt x="0" y="72465"/>
                  </a:lnTo>
                  <a:lnTo>
                    <a:pt x="72465" y="72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238125" y="1063925"/>
              <a:ext cx="915425" cy="915100"/>
            </a:xfrm>
            <a:custGeom>
              <a:avLst/>
              <a:gdLst/>
              <a:ahLst/>
              <a:cxnLst/>
              <a:rect l="l" t="t" r="r" b="b"/>
              <a:pathLst>
                <a:path w="36617" h="36604" extrusionOk="0">
                  <a:moveTo>
                    <a:pt x="0" y="0"/>
                  </a:moveTo>
                  <a:lnTo>
                    <a:pt x="36616" y="36603"/>
                  </a:lnTo>
                  <a:lnTo>
                    <a:pt x="36616" y="0"/>
                  </a:lnTo>
                  <a:close/>
                </a:path>
              </a:pathLst>
            </a:custGeom>
            <a:solidFill>
              <a:srgbClr val="453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238125" y="1063925"/>
              <a:ext cx="915425" cy="915100"/>
            </a:xfrm>
            <a:custGeom>
              <a:avLst/>
              <a:gdLst/>
              <a:ahLst/>
              <a:cxnLst/>
              <a:rect l="l" t="t" r="r" b="b"/>
              <a:pathLst>
                <a:path w="36617" h="36604" extrusionOk="0">
                  <a:moveTo>
                    <a:pt x="0" y="0"/>
                  </a:moveTo>
                  <a:lnTo>
                    <a:pt x="0" y="36603"/>
                  </a:lnTo>
                  <a:lnTo>
                    <a:pt x="36616" y="36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771750" y="3790625"/>
              <a:ext cx="381800" cy="382100"/>
            </a:xfrm>
            <a:custGeom>
              <a:avLst/>
              <a:gdLst/>
              <a:ahLst/>
              <a:cxnLst/>
              <a:rect l="l" t="t" r="r" b="b"/>
              <a:pathLst>
                <a:path w="15272" h="15284" extrusionOk="0">
                  <a:moveTo>
                    <a:pt x="0" y="0"/>
                  </a:moveTo>
                  <a:lnTo>
                    <a:pt x="0" y="15284"/>
                  </a:lnTo>
                  <a:lnTo>
                    <a:pt x="15271" y="15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771750" y="3790625"/>
              <a:ext cx="381800" cy="382100"/>
            </a:xfrm>
            <a:custGeom>
              <a:avLst/>
              <a:gdLst/>
              <a:ahLst/>
              <a:cxnLst/>
              <a:rect l="l" t="t" r="r" b="b"/>
              <a:pathLst>
                <a:path w="15272" h="15284" extrusionOk="0">
                  <a:moveTo>
                    <a:pt x="0" y="0"/>
                  </a:moveTo>
                  <a:lnTo>
                    <a:pt x="15271" y="15284"/>
                  </a:lnTo>
                  <a:lnTo>
                    <a:pt x="1527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2965150" y="1597225"/>
              <a:ext cx="381800" cy="381800"/>
            </a:xfrm>
            <a:custGeom>
              <a:avLst/>
              <a:gdLst/>
              <a:ahLst/>
              <a:cxnLst/>
              <a:rect l="l" t="t" r="r" b="b"/>
              <a:pathLst>
                <a:path w="15272" h="15272" extrusionOk="0">
                  <a:moveTo>
                    <a:pt x="0" y="0"/>
                  </a:moveTo>
                  <a:lnTo>
                    <a:pt x="15271" y="15271"/>
                  </a:lnTo>
                  <a:lnTo>
                    <a:pt x="15271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2965150" y="1597225"/>
              <a:ext cx="381800" cy="381800"/>
            </a:xfrm>
            <a:custGeom>
              <a:avLst/>
              <a:gdLst/>
              <a:ahLst/>
              <a:cxnLst/>
              <a:rect l="l" t="t" r="r" b="b"/>
              <a:pathLst>
                <a:path w="15272" h="15272" extrusionOk="0">
                  <a:moveTo>
                    <a:pt x="0" y="0"/>
                  </a:moveTo>
                  <a:lnTo>
                    <a:pt x="0" y="15271"/>
                  </a:lnTo>
                  <a:lnTo>
                    <a:pt x="15271" y="15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2965150" y="3790625"/>
              <a:ext cx="915425" cy="915425"/>
            </a:xfrm>
            <a:custGeom>
              <a:avLst/>
              <a:gdLst/>
              <a:ahLst/>
              <a:cxnLst/>
              <a:rect l="l" t="t" r="r" b="b"/>
              <a:pathLst>
                <a:path w="36617" h="36617" extrusionOk="0">
                  <a:moveTo>
                    <a:pt x="0" y="0"/>
                  </a:moveTo>
                  <a:lnTo>
                    <a:pt x="36617" y="36616"/>
                  </a:lnTo>
                  <a:lnTo>
                    <a:pt x="36617" y="0"/>
                  </a:lnTo>
                  <a:close/>
                </a:path>
              </a:pathLst>
            </a:custGeom>
            <a:solidFill>
              <a:srgbClr val="9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965150" y="3790625"/>
              <a:ext cx="915425" cy="915425"/>
            </a:xfrm>
            <a:custGeom>
              <a:avLst/>
              <a:gdLst/>
              <a:ahLst/>
              <a:cxnLst/>
              <a:rect l="l" t="t" r="r" b="b"/>
              <a:pathLst>
                <a:path w="36617" h="36617" extrusionOk="0">
                  <a:moveTo>
                    <a:pt x="0" y="0"/>
                  </a:moveTo>
                  <a:lnTo>
                    <a:pt x="0" y="36616"/>
                  </a:lnTo>
                  <a:lnTo>
                    <a:pt x="36617" y="36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6FC8-E7F5-4D70-B677-31F3EA52D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Resiliency and Energy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75F70-9E36-4A9F-BF48-55352188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290" y="1065675"/>
            <a:ext cx="1889924" cy="28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16843"/>
      </p:ext>
    </p:extLst>
  </p:cSld>
  <p:clrMapOvr>
    <a:masterClrMapping/>
  </p:clrMapOvr>
</p:sld>
</file>

<file path=ppt/theme/theme1.xml><?xml version="1.0" encoding="utf-8"?>
<a:theme xmlns:a="http://schemas.openxmlformats.org/drawingml/2006/main" name="Law Consulting Sales Pitch">
  <a:themeElements>
    <a:clrScheme name="Simple Light">
      <a:dk1>
        <a:srgbClr val="453751"/>
      </a:dk1>
      <a:lt1>
        <a:srgbClr val="EDE7D3"/>
      </a:lt1>
      <a:dk2>
        <a:srgbClr val="EDC26B"/>
      </a:dk2>
      <a:lt2>
        <a:srgbClr val="968D8C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674</Words>
  <Application>Microsoft Office PowerPoint</Application>
  <PresentationFormat>On-screen Show (16:9)</PresentationFormat>
  <Paragraphs>115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Tenor Sans</vt:lpstr>
      <vt:lpstr>Fira Sans Extra Condensed Medium</vt:lpstr>
      <vt:lpstr>Prata</vt:lpstr>
      <vt:lpstr>Squada One</vt:lpstr>
      <vt:lpstr>Arial</vt:lpstr>
      <vt:lpstr>Archivo Black</vt:lpstr>
      <vt:lpstr>Law Consulting Sales Pitch</vt:lpstr>
      <vt:lpstr>PowerPoint Presentation</vt:lpstr>
      <vt:lpstr>Learning Objectives</vt:lpstr>
      <vt:lpstr>Resilience</vt:lpstr>
      <vt:lpstr>Benefits of Resiliency and Why does it Matter? </vt:lpstr>
      <vt:lpstr>          Characteristics of resilient       people</vt:lpstr>
      <vt:lpstr> Self-assessment: How resilient are you? </vt:lpstr>
      <vt:lpstr>Resilience Levels </vt:lpstr>
      <vt:lpstr>What are the sources of Resiliency?</vt:lpstr>
      <vt:lpstr>Resiliency and Energy Management</vt:lpstr>
      <vt:lpstr>Energy Drainers and Boosters</vt:lpstr>
      <vt:lpstr>Strengthening  Strategies </vt:lpstr>
      <vt:lpstr>Strengthening Strategies </vt:lpstr>
      <vt:lpstr>Reframing: changing how you think about challenges</vt:lpstr>
      <vt:lpstr>Changing “self-talk”</vt:lpstr>
      <vt:lpstr>Take Away’s</vt:lpstr>
      <vt:lpstr>What is your plan 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</dc:creator>
  <cp:lastModifiedBy>MRD-LG</cp:lastModifiedBy>
  <cp:revision>18</cp:revision>
  <cp:lastPrinted>2020-04-16T21:52:49Z</cp:lastPrinted>
  <dcterms:modified xsi:type="dcterms:W3CDTF">2020-05-10T16:26:51Z</dcterms:modified>
</cp:coreProperties>
</file>