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5"/>
  </p:notesMasterIdLst>
  <p:handoutMasterIdLst>
    <p:handoutMasterId r:id="rId16"/>
  </p:handoutMasterIdLst>
  <p:sldIdLst>
    <p:sldId id="258" r:id="rId2"/>
    <p:sldId id="262" r:id="rId3"/>
    <p:sldId id="259" r:id="rId4"/>
    <p:sldId id="265" r:id="rId5"/>
    <p:sldId id="264" r:id="rId6"/>
    <p:sldId id="272" r:id="rId7"/>
    <p:sldId id="273" r:id="rId8"/>
    <p:sldId id="266" r:id="rId9"/>
    <p:sldId id="277" r:id="rId10"/>
    <p:sldId id="278" r:id="rId11"/>
    <p:sldId id="274" r:id="rId12"/>
    <p:sldId id="279" r:id="rId13"/>
    <p:sldId id="260" r:id="rId14"/>
  </p:sldIdLst>
  <p:sldSz cx="12192000" cy="6858000"/>
  <p:notesSz cx="7010400" cy="9372600"/>
  <p:custDataLst>
    <p:tags r:id="rId17"/>
  </p:custDataLst>
  <p:defaultTextStyle>
    <a:defPPr>
      <a:defRPr lang="en-US"/>
    </a:defPPr>
    <a:lvl1pPr algn="l" rtl="0" fontAlgn="base">
      <a:spcBef>
        <a:spcPct val="0"/>
      </a:spcBef>
      <a:spcAft>
        <a:spcPct val="0"/>
      </a:spcAft>
      <a:defRPr sz="2400" kern="1200">
        <a:solidFill>
          <a:schemeClr val="tx1"/>
        </a:solidFill>
        <a:latin typeface="Verdana" pitchFamily="34" charset="0"/>
        <a:ea typeface="MS PGothic" pitchFamily="34" charset="-128"/>
        <a:cs typeface="+mn-cs"/>
      </a:defRPr>
    </a:lvl1pPr>
    <a:lvl2pPr marL="457200" algn="l" rtl="0" fontAlgn="base">
      <a:spcBef>
        <a:spcPct val="0"/>
      </a:spcBef>
      <a:spcAft>
        <a:spcPct val="0"/>
      </a:spcAft>
      <a:defRPr sz="2400" kern="1200">
        <a:solidFill>
          <a:schemeClr val="tx1"/>
        </a:solidFill>
        <a:latin typeface="Verdana" pitchFamily="34" charset="0"/>
        <a:ea typeface="MS PGothic" pitchFamily="34" charset="-128"/>
        <a:cs typeface="+mn-cs"/>
      </a:defRPr>
    </a:lvl2pPr>
    <a:lvl3pPr marL="914400" algn="l" rtl="0" fontAlgn="base">
      <a:spcBef>
        <a:spcPct val="0"/>
      </a:spcBef>
      <a:spcAft>
        <a:spcPct val="0"/>
      </a:spcAft>
      <a:defRPr sz="2400" kern="1200">
        <a:solidFill>
          <a:schemeClr val="tx1"/>
        </a:solidFill>
        <a:latin typeface="Verdana" pitchFamily="34" charset="0"/>
        <a:ea typeface="MS PGothic" pitchFamily="34" charset="-128"/>
        <a:cs typeface="+mn-cs"/>
      </a:defRPr>
    </a:lvl3pPr>
    <a:lvl4pPr marL="1371600" algn="l" rtl="0" fontAlgn="base">
      <a:spcBef>
        <a:spcPct val="0"/>
      </a:spcBef>
      <a:spcAft>
        <a:spcPct val="0"/>
      </a:spcAft>
      <a:defRPr sz="2400" kern="1200">
        <a:solidFill>
          <a:schemeClr val="tx1"/>
        </a:solidFill>
        <a:latin typeface="Verdana" pitchFamily="34" charset="0"/>
        <a:ea typeface="MS PGothic" pitchFamily="34" charset="-128"/>
        <a:cs typeface="+mn-cs"/>
      </a:defRPr>
    </a:lvl4pPr>
    <a:lvl5pPr marL="1828800" algn="l" rtl="0" fontAlgn="base">
      <a:spcBef>
        <a:spcPct val="0"/>
      </a:spcBef>
      <a:spcAft>
        <a:spcPct val="0"/>
      </a:spcAft>
      <a:defRPr sz="2400" kern="1200">
        <a:solidFill>
          <a:schemeClr val="tx1"/>
        </a:solidFill>
        <a:latin typeface="Verdana" pitchFamily="34" charset="0"/>
        <a:ea typeface="MS PGothic" pitchFamily="34" charset="-128"/>
        <a:cs typeface="+mn-cs"/>
      </a:defRPr>
    </a:lvl5pPr>
    <a:lvl6pPr marL="2286000" algn="l" defTabSz="914400" rtl="0" eaLnBrk="1" latinLnBrk="0" hangingPunct="1">
      <a:defRPr sz="2400" kern="1200">
        <a:solidFill>
          <a:schemeClr val="tx1"/>
        </a:solidFill>
        <a:latin typeface="Verdana" pitchFamily="34" charset="0"/>
        <a:ea typeface="MS PGothic" pitchFamily="34" charset="-128"/>
        <a:cs typeface="+mn-cs"/>
      </a:defRPr>
    </a:lvl6pPr>
    <a:lvl7pPr marL="2743200" algn="l" defTabSz="914400" rtl="0" eaLnBrk="1" latinLnBrk="0" hangingPunct="1">
      <a:defRPr sz="2400" kern="1200">
        <a:solidFill>
          <a:schemeClr val="tx1"/>
        </a:solidFill>
        <a:latin typeface="Verdana" pitchFamily="34" charset="0"/>
        <a:ea typeface="MS PGothic" pitchFamily="34" charset="-128"/>
        <a:cs typeface="+mn-cs"/>
      </a:defRPr>
    </a:lvl7pPr>
    <a:lvl8pPr marL="3200400" algn="l" defTabSz="914400" rtl="0" eaLnBrk="1" latinLnBrk="0" hangingPunct="1">
      <a:defRPr sz="2400" kern="1200">
        <a:solidFill>
          <a:schemeClr val="tx1"/>
        </a:solidFill>
        <a:latin typeface="Verdana" pitchFamily="34" charset="0"/>
        <a:ea typeface="MS PGothic" pitchFamily="34" charset="-128"/>
        <a:cs typeface="+mn-cs"/>
      </a:defRPr>
    </a:lvl8pPr>
    <a:lvl9pPr marL="3657600" algn="l" defTabSz="914400" rtl="0" eaLnBrk="1" latinLnBrk="0" hangingPunct="1">
      <a:defRPr sz="2400" kern="1200">
        <a:solidFill>
          <a:schemeClr val="tx1"/>
        </a:solidFill>
        <a:latin typeface="Verdana" pitchFamily="34" charset="0"/>
        <a:ea typeface="MS PGothic" pitchFamily="34" charset="-128"/>
        <a:cs typeface="+mn-cs"/>
      </a:defRPr>
    </a:lvl9pPr>
  </p:defaultTextStyle>
  <p:extLst>
    <p:ext uri="{EFAFB233-063F-42B5-8137-9DF3F51BA10A}">
      <p15:sldGuideLst xmlns:p15="http://schemas.microsoft.com/office/powerpoint/2012/main">
        <p15:guide id="1" orient="horz" pos="382" userDrawn="1">
          <p15:clr>
            <a:srgbClr val="A4A3A4"/>
          </p15:clr>
        </p15:guide>
        <p15:guide id="2" pos="451" userDrawn="1">
          <p15:clr>
            <a:srgbClr val="A4A3A4"/>
          </p15:clr>
        </p15:guide>
      </p15:sldGuideLst>
    </p:ext>
    <p:ext uri="{2D200454-40CA-4A62-9FC3-DE9A4176ACB9}">
      <p15:notesGuideLst xmlns:p15="http://schemas.microsoft.com/office/powerpoint/2012/main">
        <p15:guide id="1" orient="horz" pos="2952">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5D9D"/>
    <a:srgbClr val="0066CC"/>
    <a:srgbClr val="D2CDBB"/>
    <a:srgbClr val="CF543F"/>
    <a:srgbClr val="B3B3B3"/>
    <a:srgbClr val="9BC6FB"/>
    <a:srgbClr val="7AB4FA"/>
    <a:srgbClr val="FF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66" autoAdjust="0"/>
    <p:restoredTop sz="94660"/>
  </p:normalViewPr>
  <p:slideViewPr>
    <p:cSldViewPr snapToGrid="0">
      <p:cViewPr varScale="1">
        <p:scale>
          <a:sx n="81" d="100"/>
          <a:sy n="81" d="100"/>
        </p:scale>
        <p:origin x="658" y="72"/>
      </p:cViewPr>
      <p:guideLst>
        <p:guide orient="horz" pos="382"/>
        <p:guide pos="45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9" d="100"/>
          <a:sy n="89" d="100"/>
        </p:scale>
        <p:origin x="-3012" y="-108"/>
      </p:cViewPr>
      <p:guideLst>
        <p:guide orient="horz" pos="2952"/>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9109" cy="470069"/>
          </a:xfrm>
          <a:prstGeom prst="rect">
            <a:avLst/>
          </a:prstGeom>
          <a:noFill/>
          <a:ln w="9525">
            <a:noFill/>
            <a:miter lim="800000"/>
          </a:ln>
          <a:effectLst/>
        </p:spPr>
        <p:txBody>
          <a:bodyPr vert="horz" wrap="square" lIns="91256" tIns="45627" rIns="91256" bIns="45627" numCol="1" anchor="t" anchorCtr="0" compatLnSpc="1">
            <a:prstTxWarp prst="textNoShape">
              <a:avLst/>
            </a:prstTxWarp>
          </a:bodyPr>
          <a:lstStyle>
            <a:lvl1pPr defTabSz="913977" eaLnBrk="0" hangingPunct="0">
              <a:defRPr sz="1100">
                <a:latin typeface="Times New Roman" pitchFamily="18" charset="0"/>
                <a:ea typeface="+mn-ea"/>
                <a:cs typeface="+mn-cs"/>
              </a:defRPr>
            </a:lvl1pPr>
          </a:lstStyle>
          <a:p>
            <a:pPr>
              <a:defRPr/>
            </a:pPr>
            <a:endParaRPr lang="en-US"/>
          </a:p>
        </p:txBody>
      </p:sp>
      <p:sp>
        <p:nvSpPr>
          <p:cNvPr id="17411" name="Rectangle 3"/>
          <p:cNvSpPr>
            <a:spLocks noGrp="1" noChangeArrowheads="1"/>
          </p:cNvSpPr>
          <p:nvPr>
            <p:ph type="dt" sz="quarter" idx="1"/>
          </p:nvPr>
        </p:nvSpPr>
        <p:spPr bwMode="auto">
          <a:xfrm>
            <a:off x="3971293" y="0"/>
            <a:ext cx="3039108" cy="470069"/>
          </a:xfrm>
          <a:prstGeom prst="rect">
            <a:avLst/>
          </a:prstGeom>
          <a:noFill/>
          <a:ln w="9525">
            <a:noFill/>
            <a:miter lim="800000"/>
          </a:ln>
          <a:effectLst/>
        </p:spPr>
        <p:txBody>
          <a:bodyPr vert="horz" wrap="square" lIns="91256" tIns="45627" rIns="91256" bIns="45627" numCol="1" anchor="t" anchorCtr="0" compatLnSpc="1">
            <a:prstTxWarp prst="textNoShape">
              <a:avLst/>
            </a:prstTxWarp>
          </a:bodyPr>
          <a:lstStyle>
            <a:lvl1pPr algn="r" defTabSz="913977" eaLnBrk="0" hangingPunct="0">
              <a:defRPr sz="1100">
                <a:latin typeface="Times New Roman" pitchFamily="18" charset="0"/>
                <a:ea typeface="+mn-ea"/>
                <a:cs typeface="+mn-cs"/>
              </a:defRPr>
            </a:lvl1pPr>
          </a:lstStyle>
          <a:p>
            <a:pPr>
              <a:defRPr/>
            </a:pPr>
            <a:endParaRPr lang="en-US"/>
          </a:p>
        </p:txBody>
      </p:sp>
      <p:sp>
        <p:nvSpPr>
          <p:cNvPr id="17412" name="Rectangle 4"/>
          <p:cNvSpPr>
            <a:spLocks noGrp="1" noChangeArrowheads="1"/>
          </p:cNvSpPr>
          <p:nvPr>
            <p:ph type="ftr" sz="quarter" idx="2"/>
          </p:nvPr>
        </p:nvSpPr>
        <p:spPr bwMode="auto">
          <a:xfrm>
            <a:off x="0" y="8902532"/>
            <a:ext cx="3039109" cy="470069"/>
          </a:xfrm>
          <a:prstGeom prst="rect">
            <a:avLst/>
          </a:prstGeom>
          <a:noFill/>
          <a:ln w="9525">
            <a:noFill/>
            <a:miter lim="800000"/>
          </a:ln>
          <a:effectLst/>
        </p:spPr>
        <p:txBody>
          <a:bodyPr vert="horz" wrap="square" lIns="91256" tIns="45627" rIns="91256" bIns="45627" numCol="1" anchor="b" anchorCtr="0" compatLnSpc="1">
            <a:prstTxWarp prst="textNoShape">
              <a:avLst/>
            </a:prstTxWarp>
          </a:bodyPr>
          <a:lstStyle>
            <a:lvl1pPr defTabSz="913977" eaLnBrk="0" hangingPunct="0">
              <a:defRPr sz="1100">
                <a:latin typeface="Times New Roman" pitchFamily="18" charset="0"/>
                <a:ea typeface="+mn-ea"/>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1293" y="8902532"/>
            <a:ext cx="3039108" cy="470069"/>
          </a:xfrm>
          <a:prstGeom prst="rect">
            <a:avLst/>
          </a:prstGeom>
          <a:noFill/>
          <a:ln w="9525">
            <a:noFill/>
            <a:miter lim="800000"/>
          </a:ln>
          <a:effectLst/>
        </p:spPr>
        <p:txBody>
          <a:bodyPr vert="horz" wrap="square" lIns="91256" tIns="45627" rIns="91256" bIns="45627" numCol="1" anchor="b" anchorCtr="0" compatLnSpc="1">
            <a:prstTxWarp prst="textNoShape">
              <a:avLst/>
            </a:prstTxWarp>
          </a:bodyPr>
          <a:lstStyle>
            <a:lvl1pPr algn="r" defTabSz="912645" eaLnBrk="0" hangingPunct="0">
              <a:defRPr sz="1100">
                <a:latin typeface="Times New Roman" pitchFamily="18" charset="0"/>
                <a:cs typeface="Arial"/>
              </a:defRPr>
            </a:lvl1pPr>
          </a:lstStyle>
          <a:p>
            <a:pPr>
              <a:defRPr/>
            </a:pPr>
            <a:fld id="{2D88E626-7D40-4AB9-A6A5-B8A7610A2073}" type="slidenum">
              <a:rPr lang="en-US"/>
              <a:pPr>
                <a:defRPr/>
              </a:pPr>
              <a:t>‹#›</a:t>
            </a:fld>
            <a:endParaRPr lang="en-US"/>
          </a:p>
        </p:txBody>
      </p:sp>
    </p:spTree>
    <p:extLst>
      <p:ext uri="{BB962C8B-B14F-4D97-AF65-F5344CB8AC3E}">
        <p14:creationId xmlns:p14="http://schemas.microsoft.com/office/powerpoint/2010/main" val="1572219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9109" cy="470069"/>
          </a:xfrm>
          <a:prstGeom prst="rect">
            <a:avLst/>
          </a:prstGeom>
          <a:noFill/>
          <a:ln w="9525">
            <a:noFill/>
            <a:miter lim="800000"/>
          </a:ln>
          <a:effectLst/>
        </p:spPr>
        <p:txBody>
          <a:bodyPr vert="horz" wrap="square" lIns="91256" tIns="45627" rIns="91256" bIns="45627" numCol="1" anchor="t" anchorCtr="0" compatLnSpc="1">
            <a:prstTxWarp prst="textNoShape">
              <a:avLst/>
            </a:prstTxWarp>
          </a:bodyPr>
          <a:lstStyle>
            <a:lvl1pPr defTabSz="913977" eaLnBrk="0" hangingPunct="0">
              <a:defRPr sz="1100">
                <a:latin typeface="Times New Roman" pitchFamily="18" charset="0"/>
                <a:ea typeface="+mn-ea"/>
                <a:cs typeface="+mn-cs"/>
              </a:defRPr>
            </a:lvl1pPr>
          </a:lstStyle>
          <a:p>
            <a:pPr>
              <a:defRPr/>
            </a:pPr>
            <a:endParaRPr lang="en-US"/>
          </a:p>
        </p:txBody>
      </p:sp>
      <p:sp>
        <p:nvSpPr>
          <p:cNvPr id="15363" name="Rectangle 3"/>
          <p:cNvSpPr>
            <a:spLocks noGrp="1" noChangeArrowheads="1"/>
          </p:cNvSpPr>
          <p:nvPr>
            <p:ph type="dt" idx="1"/>
          </p:nvPr>
        </p:nvSpPr>
        <p:spPr bwMode="auto">
          <a:xfrm>
            <a:off x="3971293" y="0"/>
            <a:ext cx="3039108" cy="470069"/>
          </a:xfrm>
          <a:prstGeom prst="rect">
            <a:avLst/>
          </a:prstGeom>
          <a:noFill/>
          <a:ln w="9525">
            <a:noFill/>
            <a:miter lim="800000"/>
          </a:ln>
          <a:effectLst/>
        </p:spPr>
        <p:txBody>
          <a:bodyPr vert="horz" wrap="square" lIns="91256" tIns="45627" rIns="91256" bIns="45627" numCol="1" anchor="t" anchorCtr="0" compatLnSpc="1">
            <a:prstTxWarp prst="textNoShape">
              <a:avLst/>
            </a:prstTxWarp>
          </a:bodyPr>
          <a:lstStyle>
            <a:lvl1pPr algn="r" defTabSz="913977" eaLnBrk="0" hangingPunct="0">
              <a:defRPr sz="1100">
                <a:latin typeface="Times New Roman" pitchFamily="18" charset="0"/>
                <a:ea typeface="+mn-ea"/>
                <a:cs typeface="+mn-cs"/>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470025" y="538163"/>
            <a:ext cx="4241800" cy="2386012"/>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458166" y="3231325"/>
            <a:ext cx="6113094" cy="5618444"/>
          </a:xfrm>
          <a:prstGeom prst="rect">
            <a:avLst/>
          </a:prstGeom>
          <a:noFill/>
          <a:ln w="9525">
            <a:noFill/>
            <a:miter lim="800000"/>
          </a:ln>
          <a:effectLst/>
        </p:spPr>
        <p:txBody>
          <a:bodyPr vert="horz" wrap="square" lIns="91256" tIns="45627" rIns="91256" bIns="456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902532"/>
            <a:ext cx="3039109" cy="470069"/>
          </a:xfrm>
          <a:prstGeom prst="rect">
            <a:avLst/>
          </a:prstGeom>
          <a:noFill/>
          <a:ln w="9525">
            <a:noFill/>
            <a:miter lim="800000"/>
          </a:ln>
          <a:effectLst/>
        </p:spPr>
        <p:txBody>
          <a:bodyPr vert="horz" wrap="square" lIns="91256" tIns="45627" rIns="91256" bIns="45627" numCol="1" anchor="b" anchorCtr="0" compatLnSpc="1">
            <a:prstTxWarp prst="textNoShape">
              <a:avLst/>
            </a:prstTxWarp>
          </a:bodyPr>
          <a:lstStyle>
            <a:lvl1pPr defTabSz="913977" eaLnBrk="0" hangingPunct="0">
              <a:defRPr sz="1100">
                <a:latin typeface="Times New Roman" pitchFamily="18" charset="0"/>
                <a:ea typeface="+mn-ea"/>
                <a:cs typeface="+mn-cs"/>
              </a:defRPr>
            </a:lvl1pPr>
          </a:lstStyle>
          <a:p>
            <a:pPr>
              <a:defRPr/>
            </a:pPr>
            <a:endParaRPr lang="en-US"/>
          </a:p>
        </p:txBody>
      </p:sp>
      <p:sp>
        <p:nvSpPr>
          <p:cNvPr id="15367" name="Rectangle 7"/>
          <p:cNvSpPr>
            <a:spLocks noGrp="1" noChangeArrowheads="1"/>
          </p:cNvSpPr>
          <p:nvPr>
            <p:ph type="sldNum" sz="quarter" idx="5"/>
          </p:nvPr>
        </p:nvSpPr>
        <p:spPr bwMode="auto">
          <a:xfrm>
            <a:off x="3971293" y="8902532"/>
            <a:ext cx="3039108" cy="470069"/>
          </a:xfrm>
          <a:prstGeom prst="rect">
            <a:avLst/>
          </a:prstGeom>
          <a:noFill/>
          <a:ln w="9525">
            <a:noFill/>
            <a:miter lim="800000"/>
          </a:ln>
          <a:effectLst/>
        </p:spPr>
        <p:txBody>
          <a:bodyPr vert="horz" wrap="square" lIns="91256" tIns="45627" rIns="91256" bIns="45627" numCol="1" anchor="b" anchorCtr="0" compatLnSpc="1">
            <a:prstTxWarp prst="textNoShape">
              <a:avLst/>
            </a:prstTxWarp>
          </a:bodyPr>
          <a:lstStyle>
            <a:lvl1pPr algn="r" defTabSz="912645" eaLnBrk="0" hangingPunct="0">
              <a:defRPr sz="1100">
                <a:latin typeface="Times New Roman" pitchFamily="18" charset="0"/>
                <a:cs typeface="Arial"/>
              </a:defRPr>
            </a:lvl1pPr>
          </a:lstStyle>
          <a:p>
            <a:pPr>
              <a:defRPr/>
            </a:pPr>
            <a:fld id="{1670958C-0615-4E12-AA48-73CF25834F9E}" type="slidenum">
              <a:rPr lang="en-US"/>
              <a:pPr>
                <a:defRPr/>
              </a:pPr>
              <a:t>‹#›</a:t>
            </a:fld>
            <a:endParaRPr lang="en-US"/>
          </a:p>
        </p:txBody>
      </p:sp>
    </p:spTree>
    <p:extLst>
      <p:ext uri="{BB962C8B-B14F-4D97-AF65-F5344CB8AC3E}">
        <p14:creationId xmlns:p14="http://schemas.microsoft.com/office/powerpoint/2010/main" val="3945332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0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buChar char="•"/>
      <a:defRPr kumimoji="1" sz="1400" b="1" kern="1200">
        <a:solidFill>
          <a:schemeClr val="tx1"/>
        </a:solidFill>
        <a:latin typeface="Times New Roman" pitchFamily="18" charset="0"/>
        <a:ea typeface="MS PGothic" pitchFamily="34" charset="-128"/>
        <a:cs typeface="MS PGothic" charset="0"/>
      </a:defRPr>
    </a:lvl2pPr>
    <a:lvl3pPr marL="914400" algn="l" rtl="0" eaLnBrk="0" fontAlgn="base" hangingPunct="0">
      <a:spcBef>
        <a:spcPct val="30000"/>
      </a:spcBef>
      <a:spcAft>
        <a:spcPct val="0"/>
      </a:spcAft>
      <a:buChar char="o"/>
      <a:defRPr kumimoji="1" sz="1400" b="1" kern="1200">
        <a:solidFill>
          <a:schemeClr val="tx1"/>
        </a:solidFill>
        <a:latin typeface="Times New Roman" pitchFamily="18" charset="0"/>
        <a:ea typeface="MS PGothic" pitchFamily="34" charset="-128"/>
        <a:cs typeface="MS PGothic" charset="0"/>
      </a:defRPr>
    </a:lvl3pPr>
    <a:lvl4pPr marL="1371600" algn="l" rtl="0" eaLnBrk="0" fontAlgn="base" hangingPunct="0">
      <a:spcBef>
        <a:spcPct val="30000"/>
      </a:spcBef>
      <a:spcAft>
        <a:spcPct val="0"/>
      </a:spcAft>
      <a:defRPr kumimoji="1" sz="1400" b="1" kern="1200">
        <a:solidFill>
          <a:schemeClr val="tx1"/>
        </a:solidFill>
        <a:latin typeface="Times New Roman" pitchFamily="18" charset="0"/>
        <a:ea typeface="MS PGothic" pitchFamily="34" charset="-128"/>
        <a:cs typeface="MS PGothic" charset="0"/>
      </a:defRPr>
    </a:lvl4pPr>
    <a:lvl5pPr marL="1828800" algn="l" rtl="0" eaLnBrk="0" fontAlgn="base" hangingPunct="0">
      <a:spcBef>
        <a:spcPct val="30000"/>
      </a:spcBef>
      <a:spcAft>
        <a:spcPct val="0"/>
      </a:spcAft>
      <a:defRPr kumimoji="1" sz="1400" b="1"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2400">
                <a:solidFill>
                  <a:schemeClr val="tx1"/>
                </a:solidFill>
                <a:latin typeface="Verdana" pitchFamily="34" charset="0"/>
                <a:ea typeface="MS PGothic" pitchFamily="34" charset="-128"/>
              </a:defRPr>
            </a:lvl1pPr>
            <a:lvl2pPr marL="742950" indent="-285750" defTabSz="909638" eaLnBrk="0" hangingPunct="0">
              <a:defRPr sz="2400">
                <a:solidFill>
                  <a:schemeClr val="tx1"/>
                </a:solidFill>
                <a:latin typeface="Verdana" pitchFamily="34" charset="0"/>
                <a:ea typeface="MS PGothic" pitchFamily="34" charset="-128"/>
              </a:defRPr>
            </a:lvl2pPr>
            <a:lvl3pPr marL="1143000" indent="-228600" defTabSz="909638" eaLnBrk="0" hangingPunct="0">
              <a:defRPr sz="2400">
                <a:solidFill>
                  <a:schemeClr val="tx1"/>
                </a:solidFill>
                <a:latin typeface="Verdana" pitchFamily="34" charset="0"/>
                <a:ea typeface="MS PGothic" pitchFamily="34" charset="-128"/>
              </a:defRPr>
            </a:lvl3pPr>
            <a:lvl4pPr marL="1600200" indent="-228600" defTabSz="909638" eaLnBrk="0" hangingPunct="0">
              <a:defRPr sz="2400">
                <a:solidFill>
                  <a:schemeClr val="tx1"/>
                </a:solidFill>
                <a:latin typeface="Verdana" pitchFamily="34" charset="0"/>
                <a:ea typeface="MS PGothic" pitchFamily="34" charset="-128"/>
              </a:defRPr>
            </a:lvl4pPr>
            <a:lvl5pPr marL="2057400" indent="-228600" defTabSz="909638" eaLnBrk="0" hangingPunct="0">
              <a:defRPr sz="2400">
                <a:solidFill>
                  <a:schemeClr val="tx1"/>
                </a:solidFill>
                <a:latin typeface="Verdana" pitchFamily="34" charset="0"/>
                <a:ea typeface="MS PGothic" pitchFamily="34" charset="-128"/>
              </a:defRPr>
            </a:lvl5pPr>
            <a:lvl6pPr marL="25146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FAA6088F-F33B-4A0D-823A-D4E09A58BE9A}" type="slidenum">
              <a:rPr lang="en-US" sz="1100" smtClean="0">
                <a:latin typeface="Times New Roman" pitchFamily="18" charset="0"/>
              </a:rPr>
              <a:t>1</a:t>
            </a:fld>
            <a:endParaRPr lang="en-US" sz="1100">
              <a:latin typeface="Times New Roman" pitchFamily="18" charset="0"/>
            </a:endParaRPr>
          </a:p>
        </p:txBody>
      </p:sp>
      <p:sp>
        <p:nvSpPr>
          <p:cNvPr id="56323" name="Rectangle 2"/>
          <p:cNvSpPr>
            <a:spLocks noGrp="1" noRot="1" noChangeAspect="1" noChangeArrowheads="1" noTextEdit="1"/>
          </p:cNvSpPr>
          <p:nvPr>
            <p:ph type="sldImg"/>
          </p:nvPr>
        </p:nvSpPr>
        <p:spPr>
          <a:xfrm>
            <a:off x="1470025" y="538163"/>
            <a:ext cx="4241800" cy="2386012"/>
          </a:xfrm>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06375" indent="-206375"/>
            <a:endParaRPr lang="en-US">
              <a:latin typeface="Comic Sans MS" pitchFamily="6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470025" y="538163"/>
            <a:ext cx="4241800" cy="2386012"/>
          </a:xfrm>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2400">
                <a:solidFill>
                  <a:schemeClr val="tx1"/>
                </a:solidFill>
                <a:latin typeface="Verdana" pitchFamily="34" charset="0"/>
                <a:ea typeface="MS PGothic" pitchFamily="34" charset="-128"/>
              </a:defRPr>
            </a:lvl1pPr>
            <a:lvl2pPr marL="742950" indent="-285750" defTabSz="909638" eaLnBrk="0" hangingPunct="0">
              <a:defRPr sz="2400">
                <a:solidFill>
                  <a:schemeClr val="tx1"/>
                </a:solidFill>
                <a:latin typeface="Verdana" pitchFamily="34" charset="0"/>
                <a:ea typeface="MS PGothic" pitchFamily="34" charset="-128"/>
              </a:defRPr>
            </a:lvl2pPr>
            <a:lvl3pPr marL="1143000" indent="-228600" defTabSz="909638" eaLnBrk="0" hangingPunct="0">
              <a:defRPr sz="2400">
                <a:solidFill>
                  <a:schemeClr val="tx1"/>
                </a:solidFill>
                <a:latin typeface="Verdana" pitchFamily="34" charset="0"/>
                <a:ea typeface="MS PGothic" pitchFamily="34" charset="-128"/>
              </a:defRPr>
            </a:lvl3pPr>
            <a:lvl4pPr marL="1600200" indent="-228600" defTabSz="909638" eaLnBrk="0" hangingPunct="0">
              <a:defRPr sz="2400">
                <a:solidFill>
                  <a:schemeClr val="tx1"/>
                </a:solidFill>
                <a:latin typeface="Verdana" pitchFamily="34" charset="0"/>
                <a:ea typeface="MS PGothic" pitchFamily="34" charset="-128"/>
              </a:defRPr>
            </a:lvl4pPr>
            <a:lvl5pPr marL="2057400" indent="-228600" defTabSz="909638" eaLnBrk="0" hangingPunct="0">
              <a:defRPr sz="2400">
                <a:solidFill>
                  <a:schemeClr val="tx1"/>
                </a:solidFill>
                <a:latin typeface="Verdana" pitchFamily="34" charset="0"/>
                <a:ea typeface="MS PGothic" pitchFamily="34" charset="-128"/>
              </a:defRPr>
            </a:lvl5pPr>
            <a:lvl6pPr marL="25146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92787B7F-F17B-45F1-9279-E93A9F8DE49B}" type="slidenum">
              <a:rPr lang="en-US" sz="1100" smtClean="0">
                <a:latin typeface="Times New Roman" pitchFamily="18" charset="0"/>
              </a:rPr>
              <a:t>10</a:t>
            </a:fld>
            <a:endParaRPr lang="en-US" sz="1100">
              <a:latin typeface="Times New Roman" pitchFamily="18" charset="0"/>
            </a:endParaRPr>
          </a:p>
        </p:txBody>
      </p:sp>
    </p:spTree>
    <p:extLst>
      <p:ext uri="{BB962C8B-B14F-4D97-AF65-F5344CB8AC3E}">
        <p14:creationId xmlns:p14="http://schemas.microsoft.com/office/powerpoint/2010/main" val="2968783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470025" y="538163"/>
            <a:ext cx="4241800" cy="2386012"/>
          </a:xfrm>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2400">
                <a:solidFill>
                  <a:schemeClr val="tx1"/>
                </a:solidFill>
                <a:latin typeface="Verdana" pitchFamily="34" charset="0"/>
                <a:ea typeface="MS PGothic" pitchFamily="34" charset="-128"/>
              </a:defRPr>
            </a:lvl1pPr>
            <a:lvl2pPr marL="742950" indent="-285750" defTabSz="909638" eaLnBrk="0" hangingPunct="0">
              <a:defRPr sz="2400">
                <a:solidFill>
                  <a:schemeClr val="tx1"/>
                </a:solidFill>
                <a:latin typeface="Verdana" pitchFamily="34" charset="0"/>
                <a:ea typeface="MS PGothic" pitchFamily="34" charset="-128"/>
              </a:defRPr>
            </a:lvl2pPr>
            <a:lvl3pPr marL="1143000" indent="-228600" defTabSz="909638" eaLnBrk="0" hangingPunct="0">
              <a:defRPr sz="2400">
                <a:solidFill>
                  <a:schemeClr val="tx1"/>
                </a:solidFill>
                <a:latin typeface="Verdana" pitchFamily="34" charset="0"/>
                <a:ea typeface="MS PGothic" pitchFamily="34" charset="-128"/>
              </a:defRPr>
            </a:lvl3pPr>
            <a:lvl4pPr marL="1600200" indent="-228600" defTabSz="909638" eaLnBrk="0" hangingPunct="0">
              <a:defRPr sz="2400">
                <a:solidFill>
                  <a:schemeClr val="tx1"/>
                </a:solidFill>
                <a:latin typeface="Verdana" pitchFamily="34" charset="0"/>
                <a:ea typeface="MS PGothic" pitchFamily="34" charset="-128"/>
              </a:defRPr>
            </a:lvl4pPr>
            <a:lvl5pPr marL="2057400" indent="-228600" defTabSz="909638" eaLnBrk="0" hangingPunct="0">
              <a:defRPr sz="2400">
                <a:solidFill>
                  <a:schemeClr val="tx1"/>
                </a:solidFill>
                <a:latin typeface="Verdana" pitchFamily="34" charset="0"/>
                <a:ea typeface="MS PGothic" pitchFamily="34" charset="-128"/>
              </a:defRPr>
            </a:lvl5pPr>
            <a:lvl6pPr marL="25146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92787B7F-F17B-45F1-9279-E93A9F8DE49B}" type="slidenum">
              <a:rPr lang="en-US" sz="1100" smtClean="0">
                <a:latin typeface="Times New Roman" pitchFamily="18" charset="0"/>
              </a:rPr>
              <a:t>11</a:t>
            </a:fld>
            <a:endParaRPr lang="en-US" sz="1100">
              <a:latin typeface="Times New Roman" pitchFamily="18" charset="0"/>
            </a:endParaRPr>
          </a:p>
        </p:txBody>
      </p:sp>
    </p:spTree>
    <p:extLst>
      <p:ext uri="{BB962C8B-B14F-4D97-AF65-F5344CB8AC3E}">
        <p14:creationId xmlns:p14="http://schemas.microsoft.com/office/powerpoint/2010/main" val="2298840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470025" y="538163"/>
            <a:ext cx="4241800" cy="2386012"/>
          </a:xfrm>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2400">
                <a:solidFill>
                  <a:schemeClr val="tx1"/>
                </a:solidFill>
                <a:latin typeface="Verdana" pitchFamily="34" charset="0"/>
                <a:ea typeface="MS PGothic" pitchFamily="34" charset="-128"/>
              </a:defRPr>
            </a:lvl1pPr>
            <a:lvl2pPr marL="742950" indent="-285750" defTabSz="909638" eaLnBrk="0" hangingPunct="0">
              <a:defRPr sz="2400">
                <a:solidFill>
                  <a:schemeClr val="tx1"/>
                </a:solidFill>
                <a:latin typeface="Verdana" pitchFamily="34" charset="0"/>
                <a:ea typeface="MS PGothic" pitchFamily="34" charset="-128"/>
              </a:defRPr>
            </a:lvl2pPr>
            <a:lvl3pPr marL="1143000" indent="-228600" defTabSz="909638" eaLnBrk="0" hangingPunct="0">
              <a:defRPr sz="2400">
                <a:solidFill>
                  <a:schemeClr val="tx1"/>
                </a:solidFill>
                <a:latin typeface="Verdana" pitchFamily="34" charset="0"/>
                <a:ea typeface="MS PGothic" pitchFamily="34" charset="-128"/>
              </a:defRPr>
            </a:lvl3pPr>
            <a:lvl4pPr marL="1600200" indent="-228600" defTabSz="909638" eaLnBrk="0" hangingPunct="0">
              <a:defRPr sz="2400">
                <a:solidFill>
                  <a:schemeClr val="tx1"/>
                </a:solidFill>
                <a:latin typeface="Verdana" pitchFamily="34" charset="0"/>
                <a:ea typeface="MS PGothic" pitchFamily="34" charset="-128"/>
              </a:defRPr>
            </a:lvl4pPr>
            <a:lvl5pPr marL="2057400" indent="-228600" defTabSz="909638" eaLnBrk="0" hangingPunct="0">
              <a:defRPr sz="2400">
                <a:solidFill>
                  <a:schemeClr val="tx1"/>
                </a:solidFill>
                <a:latin typeface="Verdana" pitchFamily="34" charset="0"/>
                <a:ea typeface="MS PGothic" pitchFamily="34" charset="-128"/>
              </a:defRPr>
            </a:lvl5pPr>
            <a:lvl6pPr marL="25146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92787B7F-F17B-45F1-9279-E93A9F8DE49B}" type="slidenum">
              <a:rPr lang="en-US" sz="1100" smtClean="0">
                <a:latin typeface="Times New Roman" pitchFamily="18" charset="0"/>
              </a:rPr>
              <a:t>12</a:t>
            </a:fld>
            <a:endParaRPr lang="en-US" sz="1100">
              <a:latin typeface="Times New Roman" pitchFamily="18" charset="0"/>
            </a:endParaRPr>
          </a:p>
        </p:txBody>
      </p:sp>
    </p:spTree>
    <p:extLst>
      <p:ext uri="{BB962C8B-B14F-4D97-AF65-F5344CB8AC3E}">
        <p14:creationId xmlns:p14="http://schemas.microsoft.com/office/powerpoint/2010/main" val="4048881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xfrm>
            <a:off x="674688" y="255588"/>
            <a:ext cx="5756275" cy="3238500"/>
          </a:xfrm>
        </p:spPr>
      </p:sp>
      <p:sp>
        <p:nvSpPr>
          <p:cNvPr id="1075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7524" name="Slide Number Placeholder 3"/>
          <p:cNvSpPr>
            <a:spLocks noGrp="1"/>
          </p:cNvSpPr>
          <p:nvPr>
            <p:ph type="sldNum" sz="quarter" idx="5"/>
          </p:nvPr>
        </p:nvSpPr>
        <p:spPr>
          <a:xfrm>
            <a:off x="5973137" y="8902532"/>
            <a:ext cx="1037264" cy="4700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2400">
                <a:solidFill>
                  <a:schemeClr val="tx1"/>
                </a:solidFill>
                <a:latin typeface="Verdana" pitchFamily="34" charset="0"/>
                <a:ea typeface="MS PGothic" pitchFamily="34" charset="-128"/>
              </a:defRPr>
            </a:lvl1pPr>
            <a:lvl2pPr marL="742950" indent="-285750" defTabSz="909638" eaLnBrk="0" hangingPunct="0">
              <a:defRPr sz="2400">
                <a:solidFill>
                  <a:schemeClr val="tx1"/>
                </a:solidFill>
                <a:latin typeface="Verdana" pitchFamily="34" charset="0"/>
                <a:ea typeface="MS PGothic" pitchFamily="34" charset="-128"/>
              </a:defRPr>
            </a:lvl2pPr>
            <a:lvl3pPr marL="1143000" indent="-228600" defTabSz="909638" eaLnBrk="0" hangingPunct="0">
              <a:defRPr sz="2400">
                <a:solidFill>
                  <a:schemeClr val="tx1"/>
                </a:solidFill>
                <a:latin typeface="Verdana" pitchFamily="34" charset="0"/>
                <a:ea typeface="MS PGothic" pitchFamily="34" charset="-128"/>
              </a:defRPr>
            </a:lvl3pPr>
            <a:lvl4pPr marL="1600200" indent="-228600" defTabSz="909638" eaLnBrk="0" hangingPunct="0">
              <a:defRPr sz="2400">
                <a:solidFill>
                  <a:schemeClr val="tx1"/>
                </a:solidFill>
                <a:latin typeface="Verdana" pitchFamily="34" charset="0"/>
                <a:ea typeface="MS PGothic" pitchFamily="34" charset="-128"/>
              </a:defRPr>
            </a:lvl4pPr>
            <a:lvl5pPr marL="2057400" indent="-228600" defTabSz="909638" eaLnBrk="0" hangingPunct="0">
              <a:defRPr sz="2400">
                <a:solidFill>
                  <a:schemeClr val="tx1"/>
                </a:solidFill>
                <a:latin typeface="Verdana" pitchFamily="34" charset="0"/>
                <a:ea typeface="MS PGothic" pitchFamily="34" charset="-128"/>
              </a:defRPr>
            </a:lvl5pPr>
            <a:lvl6pPr marL="25146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17CF2188-1F13-4AFC-8CED-DA4AA11E5818}" type="slidenum">
              <a:rPr lang="en-US" sz="1100" smtClean="0">
                <a:latin typeface="Times New Roman" pitchFamily="18" charset="0"/>
              </a:rPr>
              <a:t>13</a:t>
            </a:fld>
            <a:endParaRPr lang="en-US" sz="11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70958C-0615-4E12-AA48-73CF25834F9E}" type="slidenum">
              <a:rPr lang="en-US" smtClean="0"/>
              <a:pPr>
                <a:defRPr/>
              </a:pPr>
              <a:t>2</a:t>
            </a:fld>
            <a:endParaRPr lang="en-US"/>
          </a:p>
        </p:txBody>
      </p:sp>
    </p:spTree>
    <p:extLst>
      <p:ext uri="{BB962C8B-B14F-4D97-AF65-F5344CB8AC3E}">
        <p14:creationId xmlns:p14="http://schemas.microsoft.com/office/powerpoint/2010/main" val="1597974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470025" y="538163"/>
            <a:ext cx="4241800" cy="2386012"/>
          </a:xfrm>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2400">
                <a:solidFill>
                  <a:schemeClr val="tx1"/>
                </a:solidFill>
                <a:latin typeface="Verdana" pitchFamily="34" charset="0"/>
                <a:ea typeface="MS PGothic" pitchFamily="34" charset="-128"/>
              </a:defRPr>
            </a:lvl1pPr>
            <a:lvl2pPr marL="742950" indent="-285750" defTabSz="909638" eaLnBrk="0" hangingPunct="0">
              <a:defRPr sz="2400">
                <a:solidFill>
                  <a:schemeClr val="tx1"/>
                </a:solidFill>
                <a:latin typeface="Verdana" pitchFamily="34" charset="0"/>
                <a:ea typeface="MS PGothic" pitchFamily="34" charset="-128"/>
              </a:defRPr>
            </a:lvl2pPr>
            <a:lvl3pPr marL="1143000" indent="-228600" defTabSz="909638" eaLnBrk="0" hangingPunct="0">
              <a:defRPr sz="2400">
                <a:solidFill>
                  <a:schemeClr val="tx1"/>
                </a:solidFill>
                <a:latin typeface="Verdana" pitchFamily="34" charset="0"/>
                <a:ea typeface="MS PGothic" pitchFamily="34" charset="-128"/>
              </a:defRPr>
            </a:lvl3pPr>
            <a:lvl4pPr marL="1600200" indent="-228600" defTabSz="909638" eaLnBrk="0" hangingPunct="0">
              <a:defRPr sz="2400">
                <a:solidFill>
                  <a:schemeClr val="tx1"/>
                </a:solidFill>
                <a:latin typeface="Verdana" pitchFamily="34" charset="0"/>
                <a:ea typeface="MS PGothic" pitchFamily="34" charset="-128"/>
              </a:defRPr>
            </a:lvl4pPr>
            <a:lvl5pPr marL="2057400" indent="-228600" defTabSz="909638" eaLnBrk="0" hangingPunct="0">
              <a:defRPr sz="2400">
                <a:solidFill>
                  <a:schemeClr val="tx1"/>
                </a:solidFill>
                <a:latin typeface="Verdana" pitchFamily="34" charset="0"/>
                <a:ea typeface="MS PGothic" pitchFamily="34" charset="-128"/>
              </a:defRPr>
            </a:lvl5pPr>
            <a:lvl6pPr marL="25146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92787B7F-F17B-45F1-9279-E93A9F8DE49B}" type="slidenum">
              <a:rPr lang="en-US" sz="1100" smtClean="0">
                <a:latin typeface="Times New Roman" pitchFamily="18" charset="0"/>
              </a:rPr>
              <a:t>3</a:t>
            </a:fld>
            <a:endParaRPr lang="en-US" sz="11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470025" y="538163"/>
            <a:ext cx="4241800" cy="2386012"/>
          </a:xfrm>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2400">
                <a:solidFill>
                  <a:schemeClr val="tx1"/>
                </a:solidFill>
                <a:latin typeface="Verdana" pitchFamily="34" charset="0"/>
                <a:ea typeface="MS PGothic" pitchFamily="34" charset="-128"/>
              </a:defRPr>
            </a:lvl1pPr>
            <a:lvl2pPr marL="742950" indent="-285750" defTabSz="909638" eaLnBrk="0" hangingPunct="0">
              <a:defRPr sz="2400">
                <a:solidFill>
                  <a:schemeClr val="tx1"/>
                </a:solidFill>
                <a:latin typeface="Verdana" pitchFamily="34" charset="0"/>
                <a:ea typeface="MS PGothic" pitchFamily="34" charset="-128"/>
              </a:defRPr>
            </a:lvl2pPr>
            <a:lvl3pPr marL="1143000" indent="-228600" defTabSz="909638" eaLnBrk="0" hangingPunct="0">
              <a:defRPr sz="2400">
                <a:solidFill>
                  <a:schemeClr val="tx1"/>
                </a:solidFill>
                <a:latin typeface="Verdana" pitchFamily="34" charset="0"/>
                <a:ea typeface="MS PGothic" pitchFamily="34" charset="-128"/>
              </a:defRPr>
            </a:lvl3pPr>
            <a:lvl4pPr marL="1600200" indent="-228600" defTabSz="909638" eaLnBrk="0" hangingPunct="0">
              <a:defRPr sz="2400">
                <a:solidFill>
                  <a:schemeClr val="tx1"/>
                </a:solidFill>
                <a:latin typeface="Verdana" pitchFamily="34" charset="0"/>
                <a:ea typeface="MS PGothic" pitchFamily="34" charset="-128"/>
              </a:defRPr>
            </a:lvl4pPr>
            <a:lvl5pPr marL="2057400" indent="-228600" defTabSz="909638" eaLnBrk="0" hangingPunct="0">
              <a:defRPr sz="2400">
                <a:solidFill>
                  <a:schemeClr val="tx1"/>
                </a:solidFill>
                <a:latin typeface="Verdana" pitchFamily="34" charset="0"/>
                <a:ea typeface="MS PGothic" pitchFamily="34" charset="-128"/>
              </a:defRPr>
            </a:lvl5pPr>
            <a:lvl6pPr marL="25146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92787B7F-F17B-45F1-9279-E93A9F8DE49B}" type="slidenum">
              <a:rPr lang="en-US" sz="1100" smtClean="0">
                <a:latin typeface="Times New Roman" pitchFamily="18" charset="0"/>
              </a:rPr>
              <a:t>4</a:t>
            </a:fld>
            <a:endParaRPr lang="en-US" sz="1100">
              <a:latin typeface="Times New Roman" pitchFamily="18" charset="0"/>
            </a:endParaRPr>
          </a:p>
        </p:txBody>
      </p:sp>
    </p:spTree>
    <p:extLst>
      <p:ext uri="{BB962C8B-B14F-4D97-AF65-F5344CB8AC3E}">
        <p14:creationId xmlns:p14="http://schemas.microsoft.com/office/powerpoint/2010/main" val="563443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470025" y="538163"/>
            <a:ext cx="4241800" cy="2386012"/>
          </a:xfrm>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2400">
                <a:solidFill>
                  <a:schemeClr val="tx1"/>
                </a:solidFill>
                <a:latin typeface="Verdana" pitchFamily="34" charset="0"/>
                <a:ea typeface="MS PGothic" pitchFamily="34" charset="-128"/>
              </a:defRPr>
            </a:lvl1pPr>
            <a:lvl2pPr marL="742950" indent="-285750" defTabSz="909638" eaLnBrk="0" hangingPunct="0">
              <a:defRPr sz="2400">
                <a:solidFill>
                  <a:schemeClr val="tx1"/>
                </a:solidFill>
                <a:latin typeface="Verdana" pitchFamily="34" charset="0"/>
                <a:ea typeface="MS PGothic" pitchFamily="34" charset="-128"/>
              </a:defRPr>
            </a:lvl2pPr>
            <a:lvl3pPr marL="1143000" indent="-228600" defTabSz="909638" eaLnBrk="0" hangingPunct="0">
              <a:defRPr sz="2400">
                <a:solidFill>
                  <a:schemeClr val="tx1"/>
                </a:solidFill>
                <a:latin typeface="Verdana" pitchFamily="34" charset="0"/>
                <a:ea typeface="MS PGothic" pitchFamily="34" charset="-128"/>
              </a:defRPr>
            </a:lvl3pPr>
            <a:lvl4pPr marL="1600200" indent="-228600" defTabSz="909638" eaLnBrk="0" hangingPunct="0">
              <a:defRPr sz="2400">
                <a:solidFill>
                  <a:schemeClr val="tx1"/>
                </a:solidFill>
                <a:latin typeface="Verdana" pitchFamily="34" charset="0"/>
                <a:ea typeface="MS PGothic" pitchFamily="34" charset="-128"/>
              </a:defRPr>
            </a:lvl4pPr>
            <a:lvl5pPr marL="2057400" indent="-228600" defTabSz="909638" eaLnBrk="0" hangingPunct="0">
              <a:defRPr sz="2400">
                <a:solidFill>
                  <a:schemeClr val="tx1"/>
                </a:solidFill>
                <a:latin typeface="Verdana" pitchFamily="34" charset="0"/>
                <a:ea typeface="MS PGothic" pitchFamily="34" charset="-128"/>
              </a:defRPr>
            </a:lvl5pPr>
            <a:lvl6pPr marL="25146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92787B7F-F17B-45F1-9279-E93A9F8DE49B}" type="slidenum">
              <a:rPr lang="en-US" sz="1100" smtClean="0">
                <a:latin typeface="Times New Roman" pitchFamily="18" charset="0"/>
              </a:rPr>
              <a:t>5</a:t>
            </a:fld>
            <a:endParaRPr lang="en-US" sz="1100">
              <a:latin typeface="Times New Roman" pitchFamily="18" charset="0"/>
            </a:endParaRPr>
          </a:p>
        </p:txBody>
      </p:sp>
    </p:spTree>
    <p:extLst>
      <p:ext uri="{BB962C8B-B14F-4D97-AF65-F5344CB8AC3E}">
        <p14:creationId xmlns:p14="http://schemas.microsoft.com/office/powerpoint/2010/main" val="2953034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470025" y="538163"/>
            <a:ext cx="4241800" cy="2386012"/>
          </a:xfrm>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2400">
                <a:solidFill>
                  <a:schemeClr val="tx1"/>
                </a:solidFill>
                <a:latin typeface="Verdana" pitchFamily="34" charset="0"/>
                <a:ea typeface="MS PGothic" pitchFamily="34" charset="-128"/>
              </a:defRPr>
            </a:lvl1pPr>
            <a:lvl2pPr marL="742950" indent="-285750" defTabSz="909638" eaLnBrk="0" hangingPunct="0">
              <a:defRPr sz="2400">
                <a:solidFill>
                  <a:schemeClr val="tx1"/>
                </a:solidFill>
                <a:latin typeface="Verdana" pitchFamily="34" charset="0"/>
                <a:ea typeface="MS PGothic" pitchFamily="34" charset="-128"/>
              </a:defRPr>
            </a:lvl2pPr>
            <a:lvl3pPr marL="1143000" indent="-228600" defTabSz="909638" eaLnBrk="0" hangingPunct="0">
              <a:defRPr sz="2400">
                <a:solidFill>
                  <a:schemeClr val="tx1"/>
                </a:solidFill>
                <a:latin typeface="Verdana" pitchFamily="34" charset="0"/>
                <a:ea typeface="MS PGothic" pitchFamily="34" charset="-128"/>
              </a:defRPr>
            </a:lvl3pPr>
            <a:lvl4pPr marL="1600200" indent="-228600" defTabSz="909638" eaLnBrk="0" hangingPunct="0">
              <a:defRPr sz="2400">
                <a:solidFill>
                  <a:schemeClr val="tx1"/>
                </a:solidFill>
                <a:latin typeface="Verdana" pitchFamily="34" charset="0"/>
                <a:ea typeface="MS PGothic" pitchFamily="34" charset="-128"/>
              </a:defRPr>
            </a:lvl4pPr>
            <a:lvl5pPr marL="2057400" indent="-228600" defTabSz="909638" eaLnBrk="0" hangingPunct="0">
              <a:defRPr sz="2400">
                <a:solidFill>
                  <a:schemeClr val="tx1"/>
                </a:solidFill>
                <a:latin typeface="Verdana" pitchFamily="34" charset="0"/>
                <a:ea typeface="MS PGothic" pitchFamily="34" charset="-128"/>
              </a:defRPr>
            </a:lvl5pPr>
            <a:lvl6pPr marL="25146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92787B7F-F17B-45F1-9279-E93A9F8DE49B}" type="slidenum">
              <a:rPr lang="en-US" sz="1100" smtClean="0">
                <a:latin typeface="Times New Roman" pitchFamily="18" charset="0"/>
              </a:rPr>
              <a:t>6</a:t>
            </a:fld>
            <a:endParaRPr lang="en-US" sz="1100">
              <a:latin typeface="Times New Roman" pitchFamily="18" charset="0"/>
            </a:endParaRPr>
          </a:p>
        </p:txBody>
      </p:sp>
    </p:spTree>
    <p:extLst>
      <p:ext uri="{BB962C8B-B14F-4D97-AF65-F5344CB8AC3E}">
        <p14:creationId xmlns:p14="http://schemas.microsoft.com/office/powerpoint/2010/main" val="1444780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470025" y="538163"/>
            <a:ext cx="4241800" cy="2386012"/>
          </a:xfrm>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2400">
                <a:solidFill>
                  <a:schemeClr val="tx1"/>
                </a:solidFill>
                <a:latin typeface="Verdana" pitchFamily="34" charset="0"/>
                <a:ea typeface="MS PGothic" pitchFamily="34" charset="-128"/>
              </a:defRPr>
            </a:lvl1pPr>
            <a:lvl2pPr marL="742950" indent="-285750" defTabSz="909638" eaLnBrk="0" hangingPunct="0">
              <a:defRPr sz="2400">
                <a:solidFill>
                  <a:schemeClr val="tx1"/>
                </a:solidFill>
                <a:latin typeface="Verdana" pitchFamily="34" charset="0"/>
                <a:ea typeface="MS PGothic" pitchFamily="34" charset="-128"/>
              </a:defRPr>
            </a:lvl2pPr>
            <a:lvl3pPr marL="1143000" indent="-228600" defTabSz="909638" eaLnBrk="0" hangingPunct="0">
              <a:defRPr sz="2400">
                <a:solidFill>
                  <a:schemeClr val="tx1"/>
                </a:solidFill>
                <a:latin typeface="Verdana" pitchFamily="34" charset="0"/>
                <a:ea typeface="MS PGothic" pitchFamily="34" charset="-128"/>
              </a:defRPr>
            </a:lvl3pPr>
            <a:lvl4pPr marL="1600200" indent="-228600" defTabSz="909638" eaLnBrk="0" hangingPunct="0">
              <a:defRPr sz="2400">
                <a:solidFill>
                  <a:schemeClr val="tx1"/>
                </a:solidFill>
                <a:latin typeface="Verdana" pitchFamily="34" charset="0"/>
                <a:ea typeface="MS PGothic" pitchFamily="34" charset="-128"/>
              </a:defRPr>
            </a:lvl4pPr>
            <a:lvl5pPr marL="2057400" indent="-228600" defTabSz="909638" eaLnBrk="0" hangingPunct="0">
              <a:defRPr sz="2400">
                <a:solidFill>
                  <a:schemeClr val="tx1"/>
                </a:solidFill>
                <a:latin typeface="Verdana" pitchFamily="34" charset="0"/>
                <a:ea typeface="MS PGothic" pitchFamily="34" charset="-128"/>
              </a:defRPr>
            </a:lvl5pPr>
            <a:lvl6pPr marL="25146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92787B7F-F17B-45F1-9279-E93A9F8DE49B}" type="slidenum">
              <a:rPr lang="en-US" sz="1100" smtClean="0">
                <a:latin typeface="Times New Roman" pitchFamily="18" charset="0"/>
              </a:rPr>
              <a:t>7</a:t>
            </a:fld>
            <a:endParaRPr lang="en-US" sz="1100">
              <a:latin typeface="Times New Roman" pitchFamily="18" charset="0"/>
            </a:endParaRPr>
          </a:p>
        </p:txBody>
      </p:sp>
    </p:spTree>
    <p:extLst>
      <p:ext uri="{BB962C8B-B14F-4D97-AF65-F5344CB8AC3E}">
        <p14:creationId xmlns:p14="http://schemas.microsoft.com/office/powerpoint/2010/main" val="1098593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470025" y="538163"/>
            <a:ext cx="4241800" cy="2386012"/>
          </a:xfrm>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2400">
                <a:solidFill>
                  <a:schemeClr val="tx1"/>
                </a:solidFill>
                <a:latin typeface="Verdana" pitchFamily="34" charset="0"/>
                <a:ea typeface="MS PGothic" pitchFamily="34" charset="-128"/>
              </a:defRPr>
            </a:lvl1pPr>
            <a:lvl2pPr marL="742950" indent="-285750" defTabSz="909638" eaLnBrk="0" hangingPunct="0">
              <a:defRPr sz="2400">
                <a:solidFill>
                  <a:schemeClr val="tx1"/>
                </a:solidFill>
                <a:latin typeface="Verdana" pitchFamily="34" charset="0"/>
                <a:ea typeface="MS PGothic" pitchFamily="34" charset="-128"/>
              </a:defRPr>
            </a:lvl2pPr>
            <a:lvl3pPr marL="1143000" indent="-228600" defTabSz="909638" eaLnBrk="0" hangingPunct="0">
              <a:defRPr sz="2400">
                <a:solidFill>
                  <a:schemeClr val="tx1"/>
                </a:solidFill>
                <a:latin typeface="Verdana" pitchFamily="34" charset="0"/>
                <a:ea typeface="MS PGothic" pitchFamily="34" charset="-128"/>
              </a:defRPr>
            </a:lvl3pPr>
            <a:lvl4pPr marL="1600200" indent="-228600" defTabSz="909638" eaLnBrk="0" hangingPunct="0">
              <a:defRPr sz="2400">
                <a:solidFill>
                  <a:schemeClr val="tx1"/>
                </a:solidFill>
                <a:latin typeface="Verdana" pitchFamily="34" charset="0"/>
                <a:ea typeface="MS PGothic" pitchFamily="34" charset="-128"/>
              </a:defRPr>
            </a:lvl4pPr>
            <a:lvl5pPr marL="2057400" indent="-228600" defTabSz="909638" eaLnBrk="0" hangingPunct="0">
              <a:defRPr sz="2400">
                <a:solidFill>
                  <a:schemeClr val="tx1"/>
                </a:solidFill>
                <a:latin typeface="Verdana" pitchFamily="34" charset="0"/>
                <a:ea typeface="MS PGothic" pitchFamily="34" charset="-128"/>
              </a:defRPr>
            </a:lvl5pPr>
            <a:lvl6pPr marL="25146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92787B7F-F17B-45F1-9279-E93A9F8DE49B}" type="slidenum">
              <a:rPr lang="en-US" sz="1100" smtClean="0">
                <a:latin typeface="Times New Roman" pitchFamily="18" charset="0"/>
              </a:rPr>
              <a:t>8</a:t>
            </a:fld>
            <a:endParaRPr lang="en-US" sz="1100">
              <a:latin typeface="Times New Roman" pitchFamily="18" charset="0"/>
            </a:endParaRPr>
          </a:p>
        </p:txBody>
      </p:sp>
    </p:spTree>
    <p:extLst>
      <p:ext uri="{BB962C8B-B14F-4D97-AF65-F5344CB8AC3E}">
        <p14:creationId xmlns:p14="http://schemas.microsoft.com/office/powerpoint/2010/main" val="1587218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470025" y="538163"/>
            <a:ext cx="4241800" cy="2386012"/>
          </a:xfrm>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2400">
                <a:solidFill>
                  <a:schemeClr val="tx1"/>
                </a:solidFill>
                <a:latin typeface="Verdana" pitchFamily="34" charset="0"/>
                <a:ea typeface="MS PGothic" pitchFamily="34" charset="-128"/>
              </a:defRPr>
            </a:lvl1pPr>
            <a:lvl2pPr marL="742950" indent="-285750" defTabSz="909638" eaLnBrk="0" hangingPunct="0">
              <a:defRPr sz="2400">
                <a:solidFill>
                  <a:schemeClr val="tx1"/>
                </a:solidFill>
                <a:latin typeface="Verdana" pitchFamily="34" charset="0"/>
                <a:ea typeface="MS PGothic" pitchFamily="34" charset="-128"/>
              </a:defRPr>
            </a:lvl2pPr>
            <a:lvl3pPr marL="1143000" indent="-228600" defTabSz="909638" eaLnBrk="0" hangingPunct="0">
              <a:defRPr sz="2400">
                <a:solidFill>
                  <a:schemeClr val="tx1"/>
                </a:solidFill>
                <a:latin typeface="Verdana" pitchFamily="34" charset="0"/>
                <a:ea typeface="MS PGothic" pitchFamily="34" charset="-128"/>
              </a:defRPr>
            </a:lvl3pPr>
            <a:lvl4pPr marL="1600200" indent="-228600" defTabSz="909638" eaLnBrk="0" hangingPunct="0">
              <a:defRPr sz="2400">
                <a:solidFill>
                  <a:schemeClr val="tx1"/>
                </a:solidFill>
                <a:latin typeface="Verdana" pitchFamily="34" charset="0"/>
                <a:ea typeface="MS PGothic" pitchFamily="34" charset="-128"/>
              </a:defRPr>
            </a:lvl4pPr>
            <a:lvl5pPr marL="2057400" indent="-228600" defTabSz="909638" eaLnBrk="0" hangingPunct="0">
              <a:defRPr sz="2400">
                <a:solidFill>
                  <a:schemeClr val="tx1"/>
                </a:solidFill>
                <a:latin typeface="Verdana" pitchFamily="34" charset="0"/>
                <a:ea typeface="MS PGothic" pitchFamily="34" charset="-128"/>
              </a:defRPr>
            </a:lvl5pPr>
            <a:lvl6pPr marL="25146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096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92787B7F-F17B-45F1-9279-E93A9F8DE49B}" type="slidenum">
              <a:rPr lang="en-US" sz="1100" smtClean="0">
                <a:latin typeface="Times New Roman" pitchFamily="18" charset="0"/>
              </a:rPr>
              <a:t>9</a:t>
            </a:fld>
            <a:endParaRPr lang="en-US" sz="1100">
              <a:latin typeface="Times New Roman" pitchFamily="18" charset="0"/>
            </a:endParaRPr>
          </a:p>
        </p:txBody>
      </p:sp>
    </p:spTree>
    <p:extLst>
      <p:ext uri="{BB962C8B-B14F-4D97-AF65-F5344CB8AC3E}">
        <p14:creationId xmlns:p14="http://schemas.microsoft.com/office/powerpoint/2010/main" val="19993414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lum/>
          </a:blip>
          <a:stretch>
            <a:fillRect/>
          </a:stretch>
        </a:blipFill>
        <a:effectLst/>
      </p:bgPr>
    </p:bg>
    <p:spTree>
      <p:nvGrpSpPr>
        <p:cNvPr id="1" name=""/>
        <p:cNvGrpSpPr/>
        <p:nvPr/>
      </p:nvGrpSpPr>
      <p:grpSpPr>
        <a:xfrm>
          <a:off x="0" y="0"/>
          <a:ext cx="0" cy="0"/>
          <a:chOff x="0" y="0"/>
          <a:chExt cx="0" cy="0"/>
        </a:xfrm>
      </p:grpSpPr>
      <p:sp>
        <p:nvSpPr>
          <p:cNvPr id="250890" name="Rectangle 10"/>
          <p:cNvSpPr>
            <a:spLocks noGrp="1" noChangeArrowheads="1"/>
          </p:cNvSpPr>
          <p:nvPr>
            <p:ph type="ctrTitle"/>
          </p:nvPr>
        </p:nvSpPr>
        <p:spPr bwMode="auto">
          <a:xfrm>
            <a:off x="844549" y="1075772"/>
            <a:ext cx="10805584" cy="2910440"/>
          </a:xfrm>
        </p:spPr>
        <p:txBody>
          <a:bodyPr anchor="ctr"/>
          <a:lstStyle>
            <a:lvl1pPr>
              <a:defRPr sz="4800">
                <a:solidFill>
                  <a:schemeClr val="bg1"/>
                </a:solidFill>
                <a:latin typeface="Calibri" panose="020F0502020204030204" pitchFamily="34" charset="0"/>
                <a:cs typeface="Calibri" pitchFamily="34" charset="0"/>
              </a:defRPr>
            </a:lvl1pPr>
          </a:lstStyle>
          <a:p>
            <a:r>
              <a:rPr lang="en-US"/>
              <a:t>Click to edit Master title style</a:t>
            </a:r>
          </a:p>
        </p:txBody>
      </p:sp>
      <p:sp>
        <p:nvSpPr>
          <p:cNvPr id="250891" name="Rectangle 11"/>
          <p:cNvSpPr>
            <a:spLocks noGrp="1" noChangeArrowheads="1"/>
          </p:cNvSpPr>
          <p:nvPr>
            <p:ph type="subTitle" idx="1"/>
          </p:nvPr>
        </p:nvSpPr>
        <p:spPr>
          <a:xfrm>
            <a:off x="844549" y="4226560"/>
            <a:ext cx="10779892" cy="1572973"/>
          </a:xfrm>
        </p:spPr>
        <p:txBody>
          <a:bodyPr/>
          <a:lstStyle>
            <a:lvl1pPr marL="0" indent="0" algn="l">
              <a:buFont typeface="Wingdings 3" pitchFamily="18" charset="2"/>
              <a:buNone/>
              <a:defRPr sz="2000">
                <a:solidFill>
                  <a:schemeClr val="tx1"/>
                </a:solidFill>
                <a:latin typeface="Calibri" panose="020F0502020204030204" pitchFamily="34" charset="0"/>
                <a:cs typeface="Calibri" pitchFamily="34" charset="0"/>
              </a:defRPr>
            </a:lvl1pPr>
          </a:lstStyle>
          <a:p>
            <a:r>
              <a:rPr lang="en-US"/>
              <a:t>Click to edit Master subtitle style</a:t>
            </a:r>
          </a:p>
        </p:txBody>
      </p:sp>
      <p:sp>
        <p:nvSpPr>
          <p:cNvPr id="4" name="Rectangle 3"/>
          <p:cNvSpPr/>
          <p:nvPr userDrawn="1"/>
        </p:nvSpPr>
        <p:spPr bwMode="auto">
          <a:xfrm>
            <a:off x="11216640" y="6543040"/>
            <a:ext cx="325120" cy="314960"/>
          </a:xfrm>
          <a:prstGeom prst="rect">
            <a:avLst/>
          </a:prstGeom>
          <a:solidFill>
            <a:schemeClr val="bg1"/>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pPr>
            <a:endParaRPr kumimoji="0" lang="en-US" sz="24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2961660502"/>
      </p:ext>
    </p:extLst>
  </p:cSld>
  <p:clrMapOvr>
    <a:masterClrMapping/>
  </p:clrMapOvr>
  <p:transition spd="med">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745913" y="1341120"/>
            <a:ext cx="10579100" cy="50596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4"/>
          </p:nvPr>
        </p:nvSpPr>
        <p:spPr>
          <a:xfrm>
            <a:off x="11311467" y="6510974"/>
            <a:ext cx="755227"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a:t>
            </a:fld>
            <a:endParaRPr lang="en-US"/>
          </a:p>
        </p:txBody>
      </p:sp>
    </p:spTree>
    <p:extLst>
      <p:ext uri="{BB962C8B-B14F-4D97-AF65-F5344CB8AC3E}">
        <p14:creationId xmlns:p14="http://schemas.microsoft.com/office/powerpoint/2010/main" val="1428510088"/>
      </p:ext>
    </p:extLst>
  </p:cSld>
  <p:clrMapOvr>
    <a:masterClrMapping/>
  </p:clrMapOvr>
  <p:transition spd="med">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59900" y="1229360"/>
            <a:ext cx="2633133" cy="517144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56268" y="1229360"/>
            <a:ext cx="7700433" cy="51714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4"/>
          </p:nvPr>
        </p:nvSpPr>
        <p:spPr>
          <a:xfrm>
            <a:off x="11311467" y="6510974"/>
            <a:ext cx="755227"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a:t>
            </a:fld>
            <a:endParaRPr lang="en-US"/>
          </a:p>
        </p:txBody>
      </p:sp>
    </p:spTree>
    <p:extLst>
      <p:ext uri="{BB962C8B-B14F-4D97-AF65-F5344CB8AC3E}">
        <p14:creationId xmlns:p14="http://schemas.microsoft.com/office/powerpoint/2010/main" val="3549874530"/>
      </p:ext>
    </p:extLst>
  </p:cSld>
  <p:clrMapOvr>
    <a:masterClrMapping/>
  </p:clrMapOvr>
  <p:transition spd="med">
    <p:strips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5" name="Content Placeholder 2"/>
          <p:cNvSpPr>
            <a:spLocks noGrp="1"/>
          </p:cNvSpPr>
          <p:nvPr>
            <p:ph idx="1"/>
          </p:nvPr>
        </p:nvSpPr>
        <p:spPr>
          <a:xfrm>
            <a:off x="786553" y="1574800"/>
            <a:ext cx="10538460" cy="4826000"/>
          </a:xfrm>
        </p:spPr>
        <p:txBody>
          <a:bodyPr/>
          <a:lstStyle>
            <a:lvl1pPr>
              <a:defRPr sz="2400">
                <a:solidFill>
                  <a:schemeClr val="tx1"/>
                </a:solidFill>
              </a:defRPr>
            </a:lvl1pPr>
            <a:lvl2pPr marL="742950" indent="-285750">
              <a:buSzPct val="70000"/>
              <a:buFont typeface="Wingdings 2" pitchFamily="18" charset="2"/>
              <a:buChar char=""/>
              <a:defRPr lang="en-US" sz="2400" smtClean="0">
                <a:solidFill>
                  <a:schemeClr val="tx1"/>
                </a:solidFill>
                <a:latin typeface="Calibri" panose="020F0502020204030204" pitchFamily="34" charset="0"/>
                <a:cs typeface="Calibri" pitchFamily="34" charset="0"/>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1"/>
          <p:cNvSpPr>
            <a:spLocks noGrp="1" noChangeArrowheads="1"/>
          </p:cNvSpPr>
          <p:nvPr>
            <p:ph type="title"/>
          </p:nvPr>
        </p:nvSpPr>
        <p:spPr bwMode="white">
          <a:xfrm>
            <a:off x="724747" y="101600"/>
            <a:ext cx="10536767" cy="88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SAMPLE TITLE TYPEFACE IS CALIBRI - TYPE SIZE </a:t>
            </a:r>
            <a:br>
              <a:rPr lang="en-US"/>
            </a:br>
            <a:r>
              <a:rPr lang="en-US"/>
              <a:t>SHOULD NOT EXCEED 24 PT.</a:t>
            </a:r>
          </a:p>
        </p:txBody>
      </p:sp>
      <p:sp>
        <p:nvSpPr>
          <p:cNvPr id="7" name="Rectangle 13"/>
          <p:cNvSpPr>
            <a:spLocks noGrp="1" noChangeArrowheads="1"/>
          </p:cNvSpPr>
          <p:nvPr>
            <p:ph type="sldNum" sz="quarter" idx="4"/>
          </p:nvPr>
        </p:nvSpPr>
        <p:spPr>
          <a:xfrm>
            <a:off x="11311467" y="6510974"/>
            <a:ext cx="755227"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a:t>
            </a:fld>
            <a:endParaRPr lang="en-US"/>
          </a:p>
        </p:txBody>
      </p:sp>
    </p:spTree>
    <p:extLst>
      <p:ext uri="{BB962C8B-B14F-4D97-AF65-F5344CB8AC3E}">
        <p14:creationId xmlns:p14="http://schemas.microsoft.com/office/powerpoint/2010/main" val="2658741723"/>
      </p:ext>
    </p:extLst>
  </p:cSld>
  <p:clrMapOvr>
    <a:masterClrMapping/>
  </p:clrMapOvr>
  <p:transition spd="med">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lum/>
          </a:blip>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86553" y="1574800"/>
            <a:ext cx="10538460" cy="4826000"/>
          </a:xfrm>
        </p:spPr>
        <p:txBody>
          <a:bodyPr/>
          <a:lstStyle>
            <a:lvl1pPr>
              <a:defRPr sz="2400">
                <a:solidFill>
                  <a:schemeClr val="tx1"/>
                </a:solidFill>
              </a:defRPr>
            </a:lvl1pPr>
            <a:lvl2pPr marL="742950" indent="-285750">
              <a:buSzPct val="70000"/>
              <a:buFont typeface="Wingdings 2" pitchFamily="18" charset="2"/>
              <a:buChar char=""/>
              <a:defRPr lang="en-US" sz="2400" smtClean="0">
                <a:solidFill>
                  <a:schemeClr val="tx1"/>
                </a:solidFill>
                <a:latin typeface="Calibri" panose="020F0502020204030204" pitchFamily="34" charset="0"/>
                <a:cs typeface="Calibri" pitchFamily="34" charset="0"/>
              </a:defRPr>
            </a:lvl2pPr>
            <a:lvl3pPr>
              <a:defRPr sz="2000">
                <a:solidFill>
                  <a:schemeClr val="tx1"/>
                </a:solidFill>
              </a:defRPr>
            </a:lvl3pPr>
            <a:lvl4pPr>
              <a:defRPr sz="2000">
                <a:solidFill>
                  <a:schemeClr val="tx1"/>
                </a:solidFill>
              </a:defRPr>
            </a:lvl4pPr>
            <a:lvl5pPr>
              <a:defRPr sz="20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title"/>
          </p:nvPr>
        </p:nvSpPr>
        <p:spPr bwMode="white">
          <a:xfrm>
            <a:off x="724747" y="101600"/>
            <a:ext cx="10536767" cy="88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SAMPLE TITLE TYPEFACE IS CALIBRI - TYPE SIZE </a:t>
            </a:r>
            <a:br>
              <a:rPr lang="en-US"/>
            </a:br>
            <a:r>
              <a:rPr lang="en-US"/>
              <a:t>SHOULD NOT EXCEED 24 PT.</a:t>
            </a:r>
          </a:p>
        </p:txBody>
      </p:sp>
      <p:sp>
        <p:nvSpPr>
          <p:cNvPr id="7" name="Rectangle 13"/>
          <p:cNvSpPr>
            <a:spLocks noGrp="1" noChangeArrowheads="1"/>
          </p:cNvSpPr>
          <p:nvPr>
            <p:ph type="sldNum" sz="quarter" idx="4"/>
          </p:nvPr>
        </p:nvSpPr>
        <p:spPr>
          <a:xfrm>
            <a:off x="11311467" y="6510974"/>
            <a:ext cx="755227"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a:t>
            </a:fld>
            <a:endParaRPr lang="en-US"/>
          </a:p>
        </p:txBody>
      </p:sp>
    </p:spTree>
    <p:extLst>
      <p:ext uri="{BB962C8B-B14F-4D97-AF65-F5344CB8AC3E}">
        <p14:creationId xmlns:p14="http://schemas.microsoft.com/office/powerpoint/2010/main" val="358127964"/>
      </p:ext>
    </p:extLst>
  </p:cSld>
  <p:clrMapOvr>
    <a:masterClrMapping/>
  </p:clrMapOvr>
  <p:transition spd="med">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13"/>
          <p:cNvSpPr>
            <a:spLocks noGrp="1" noChangeArrowheads="1"/>
          </p:cNvSpPr>
          <p:nvPr>
            <p:ph type="sldNum" sz="quarter" idx="4"/>
          </p:nvPr>
        </p:nvSpPr>
        <p:spPr>
          <a:xfrm>
            <a:off x="11311467" y="6510974"/>
            <a:ext cx="755227"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a:t>
            </a:fld>
            <a:endParaRPr lang="en-US"/>
          </a:p>
        </p:txBody>
      </p:sp>
    </p:spTree>
    <p:extLst>
      <p:ext uri="{BB962C8B-B14F-4D97-AF65-F5344CB8AC3E}">
        <p14:creationId xmlns:p14="http://schemas.microsoft.com/office/powerpoint/2010/main" val="2408794795"/>
      </p:ext>
    </p:extLst>
  </p:cSld>
  <p:clrMapOvr>
    <a:masterClrMapping/>
  </p:clrMapOvr>
  <p:transition spd="med">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77434" y="1447800"/>
            <a:ext cx="4423833"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04467" y="1447800"/>
            <a:ext cx="4425951"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1"/>
          <p:cNvSpPr>
            <a:spLocks noGrp="1" noChangeArrowheads="1"/>
          </p:cNvSpPr>
          <p:nvPr>
            <p:ph type="title"/>
          </p:nvPr>
        </p:nvSpPr>
        <p:spPr bwMode="white">
          <a:xfrm>
            <a:off x="724747" y="1"/>
            <a:ext cx="1053676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SAMPLE TITLE TYPEFACE IS CALIBRI - TYPE SIZE </a:t>
            </a:r>
            <a:br>
              <a:rPr lang="en-US"/>
            </a:br>
            <a:r>
              <a:rPr lang="en-US"/>
              <a:t>SHOULD NOT EXCEED 24 PT.</a:t>
            </a:r>
          </a:p>
        </p:txBody>
      </p:sp>
      <p:sp>
        <p:nvSpPr>
          <p:cNvPr id="7" name="Rectangle 13"/>
          <p:cNvSpPr>
            <a:spLocks noGrp="1" noChangeArrowheads="1"/>
          </p:cNvSpPr>
          <p:nvPr>
            <p:ph type="sldNum" sz="quarter" idx="4"/>
          </p:nvPr>
        </p:nvSpPr>
        <p:spPr>
          <a:xfrm>
            <a:off x="11311467" y="6510974"/>
            <a:ext cx="755227"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a:t>
            </a:fld>
            <a:endParaRPr lang="en-US"/>
          </a:p>
        </p:txBody>
      </p:sp>
    </p:spTree>
    <p:extLst>
      <p:ext uri="{BB962C8B-B14F-4D97-AF65-F5344CB8AC3E}">
        <p14:creationId xmlns:p14="http://schemas.microsoft.com/office/powerpoint/2010/main" val="3056548860"/>
      </p:ext>
    </p:extLst>
  </p:cSld>
  <p:clrMapOvr>
    <a:masterClrMapping/>
  </p:clrMapOvr>
  <p:transition spd="med">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11"/>
          <p:cNvSpPr>
            <a:spLocks noGrp="1" noChangeArrowheads="1"/>
          </p:cNvSpPr>
          <p:nvPr>
            <p:ph type="title"/>
          </p:nvPr>
        </p:nvSpPr>
        <p:spPr bwMode="white">
          <a:xfrm>
            <a:off x="724747" y="1"/>
            <a:ext cx="1053676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SAMPLE TITLE TYPEFACE IS CALIBRI - TYPE SIZE </a:t>
            </a:r>
            <a:br>
              <a:rPr lang="en-US"/>
            </a:br>
            <a:r>
              <a:rPr lang="en-US"/>
              <a:t>SHOULD NOT EXCEED 24 PT.</a:t>
            </a:r>
          </a:p>
        </p:txBody>
      </p:sp>
      <p:sp>
        <p:nvSpPr>
          <p:cNvPr id="9" name="Rectangle 13"/>
          <p:cNvSpPr>
            <a:spLocks noGrp="1" noChangeArrowheads="1"/>
          </p:cNvSpPr>
          <p:nvPr>
            <p:ph type="sldNum" sz="quarter" idx="10"/>
          </p:nvPr>
        </p:nvSpPr>
        <p:spPr>
          <a:xfrm>
            <a:off x="11311467" y="6510974"/>
            <a:ext cx="755227"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a:t>
            </a:fld>
            <a:endParaRPr lang="en-US"/>
          </a:p>
        </p:txBody>
      </p:sp>
    </p:spTree>
    <p:extLst>
      <p:ext uri="{BB962C8B-B14F-4D97-AF65-F5344CB8AC3E}">
        <p14:creationId xmlns:p14="http://schemas.microsoft.com/office/powerpoint/2010/main" val="3499864909"/>
      </p:ext>
    </p:extLst>
  </p:cSld>
  <p:clrMapOvr>
    <a:masterClrMapping/>
  </p:clrMapOvr>
  <p:transition spd="med">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11"/>
          <p:cNvSpPr>
            <a:spLocks noGrp="1" noChangeArrowheads="1"/>
          </p:cNvSpPr>
          <p:nvPr>
            <p:ph type="title"/>
          </p:nvPr>
        </p:nvSpPr>
        <p:spPr bwMode="white">
          <a:xfrm>
            <a:off x="724747" y="1"/>
            <a:ext cx="1053676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SAMPLE TITLE TYPEFACE IS CALIBRI - TYPE SIZE </a:t>
            </a:r>
            <a:br>
              <a:rPr lang="en-US"/>
            </a:br>
            <a:r>
              <a:rPr lang="en-US"/>
              <a:t>SHOULD NOT EXCEED 24 PT.</a:t>
            </a:r>
          </a:p>
        </p:txBody>
      </p:sp>
      <p:sp>
        <p:nvSpPr>
          <p:cNvPr id="5" name="Rectangle 13"/>
          <p:cNvSpPr>
            <a:spLocks noGrp="1" noChangeArrowheads="1"/>
          </p:cNvSpPr>
          <p:nvPr>
            <p:ph type="sldNum" sz="quarter" idx="4"/>
          </p:nvPr>
        </p:nvSpPr>
        <p:spPr>
          <a:xfrm>
            <a:off x="11311467" y="6510974"/>
            <a:ext cx="755227"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a:t>
            </a:fld>
            <a:endParaRPr lang="en-US"/>
          </a:p>
        </p:txBody>
      </p:sp>
    </p:spTree>
    <p:extLst>
      <p:ext uri="{BB962C8B-B14F-4D97-AF65-F5344CB8AC3E}">
        <p14:creationId xmlns:p14="http://schemas.microsoft.com/office/powerpoint/2010/main" val="3232557875"/>
      </p:ext>
    </p:extLst>
  </p:cSld>
  <p:clrMapOvr>
    <a:masterClrMapping/>
  </p:clrMapOvr>
  <p:transition spd="med">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13"/>
          <p:cNvSpPr>
            <a:spLocks noGrp="1" noChangeArrowheads="1"/>
          </p:cNvSpPr>
          <p:nvPr>
            <p:ph type="sldNum" sz="quarter" idx="4"/>
          </p:nvPr>
        </p:nvSpPr>
        <p:spPr>
          <a:xfrm>
            <a:off x="11311467" y="6510974"/>
            <a:ext cx="755227"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a:t>
            </a:fld>
            <a:endParaRPr lang="en-US"/>
          </a:p>
        </p:txBody>
      </p:sp>
    </p:spTree>
    <p:extLst>
      <p:ext uri="{BB962C8B-B14F-4D97-AF65-F5344CB8AC3E}">
        <p14:creationId xmlns:p14="http://schemas.microsoft.com/office/powerpoint/2010/main" val="3659930023"/>
      </p:ext>
    </p:extLst>
  </p:cSld>
  <p:clrMapOvr>
    <a:masterClrMapping/>
  </p:clrMapOvr>
  <p:transition spd="med">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463041"/>
            <a:ext cx="6815667" cy="4663123"/>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11"/>
          <p:cNvSpPr>
            <a:spLocks noGrp="1" noChangeArrowheads="1"/>
          </p:cNvSpPr>
          <p:nvPr>
            <p:ph type="title"/>
          </p:nvPr>
        </p:nvSpPr>
        <p:spPr bwMode="white">
          <a:xfrm>
            <a:off x="724747" y="1"/>
            <a:ext cx="1053676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SAMPLE TITLE TYPEFACE IS CALIBRI - TYPE SIZE </a:t>
            </a:r>
            <a:br>
              <a:rPr lang="en-US"/>
            </a:br>
            <a:r>
              <a:rPr lang="en-US"/>
              <a:t>SHOULD NOT EXCEED 24 PT.</a:t>
            </a:r>
          </a:p>
        </p:txBody>
      </p:sp>
      <p:sp>
        <p:nvSpPr>
          <p:cNvPr id="8" name="Rectangle 13"/>
          <p:cNvSpPr>
            <a:spLocks noGrp="1" noChangeArrowheads="1"/>
          </p:cNvSpPr>
          <p:nvPr>
            <p:ph type="sldNum" sz="quarter" idx="4"/>
          </p:nvPr>
        </p:nvSpPr>
        <p:spPr>
          <a:xfrm>
            <a:off x="11311467" y="6510974"/>
            <a:ext cx="755227"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a:t>
            </a:fld>
            <a:endParaRPr lang="en-US"/>
          </a:p>
        </p:txBody>
      </p:sp>
    </p:spTree>
    <p:extLst>
      <p:ext uri="{BB962C8B-B14F-4D97-AF65-F5344CB8AC3E}">
        <p14:creationId xmlns:p14="http://schemas.microsoft.com/office/powerpoint/2010/main" val="1595241808"/>
      </p:ext>
    </p:extLst>
  </p:cSld>
  <p:clrMapOvr>
    <a:masterClrMapping/>
  </p:clrMapOvr>
  <p:transition spd="med">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13"/>
          <p:cNvSpPr>
            <a:spLocks noGrp="1" noChangeArrowheads="1"/>
          </p:cNvSpPr>
          <p:nvPr>
            <p:ph type="sldNum" sz="quarter" idx="4"/>
          </p:nvPr>
        </p:nvSpPr>
        <p:spPr>
          <a:xfrm>
            <a:off x="11311467" y="6510974"/>
            <a:ext cx="755227"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a:t>
            </a:fld>
            <a:endParaRPr lang="en-US"/>
          </a:p>
        </p:txBody>
      </p:sp>
    </p:spTree>
    <p:extLst>
      <p:ext uri="{BB962C8B-B14F-4D97-AF65-F5344CB8AC3E}">
        <p14:creationId xmlns:p14="http://schemas.microsoft.com/office/powerpoint/2010/main" val="3542783926"/>
      </p:ext>
    </p:extLst>
  </p:cSld>
  <p:clrMapOvr>
    <a:masterClrMapping/>
  </p:clrMapOvr>
  <p:transition spd="med">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tretch>
            <a:fillRect/>
          </a:stretch>
        </a:blip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white">
          <a:xfrm>
            <a:off x="724747" y="1"/>
            <a:ext cx="1053676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SAMPLE TITLE TYPEFACE IS CALIBRI - TYPE SIZE </a:t>
            </a:r>
            <a:br>
              <a:rPr lang="en-US"/>
            </a:br>
            <a:r>
              <a:rPr lang="en-US"/>
              <a:t>SHOULD NOT EXCEED 24 PT.</a:t>
            </a:r>
          </a:p>
        </p:txBody>
      </p:sp>
      <p:sp>
        <p:nvSpPr>
          <p:cNvPr id="1027" name="Rectangle 12"/>
          <p:cNvSpPr>
            <a:spLocks noGrp="1" noChangeArrowheads="1"/>
          </p:cNvSpPr>
          <p:nvPr>
            <p:ph type="body" idx="1"/>
          </p:nvPr>
        </p:nvSpPr>
        <p:spPr bwMode="auto">
          <a:xfrm>
            <a:off x="745913" y="1574800"/>
            <a:ext cx="10579100" cy="48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4"/>
          </p:nvPr>
        </p:nvSpPr>
        <p:spPr>
          <a:xfrm>
            <a:off x="11311467" y="6510974"/>
            <a:ext cx="755227"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a:t>
            </a:fld>
            <a:endParaRPr lang="en-US"/>
          </a:p>
        </p:txBody>
      </p:sp>
    </p:spTree>
  </p:cSld>
  <p:clrMap bg1="lt1" tx1="dk1" bg2="lt2" tx2="dk2" accent1="accent1" accent2="accent2" accent3="accent3" accent4="accent4" accent5="accent5" accent6="accent6" hlink="hlink" folHlink="folHlink"/>
  <p:sldLayoutIdLst>
    <p:sldLayoutId id="2147484242" r:id="rId1"/>
    <p:sldLayoutId id="2147484231" r:id="rId2"/>
    <p:sldLayoutId id="2147484232" r:id="rId3"/>
    <p:sldLayoutId id="2147484233" r:id="rId4"/>
    <p:sldLayoutId id="2147484234" r:id="rId5"/>
    <p:sldLayoutId id="2147484235" r:id="rId6"/>
    <p:sldLayoutId id="2147484236" r:id="rId7"/>
    <p:sldLayoutId id="2147484237" r:id="rId8"/>
    <p:sldLayoutId id="2147484238" r:id="rId9"/>
    <p:sldLayoutId id="2147484239" r:id="rId10"/>
    <p:sldLayoutId id="2147484240" r:id="rId11"/>
    <p:sldLayoutId id="2147484241" r:id="rId12"/>
  </p:sldLayoutIdLst>
  <p:transition spd="med">
    <p:strips dir="ru"/>
  </p:transition>
  <p:hf hdr="0" ftr="0" dt="0"/>
  <p:txStyles>
    <p:titleStyle>
      <a:lvl1pPr algn="l" rtl="0" eaLnBrk="0" fontAlgn="base" hangingPunct="0">
        <a:spcBef>
          <a:spcPct val="0"/>
        </a:spcBef>
        <a:spcAft>
          <a:spcPct val="0"/>
        </a:spcAft>
        <a:defRPr sz="2400" b="1">
          <a:solidFill>
            <a:srgbClr val="FFFFFF"/>
          </a:solidFill>
          <a:latin typeface="Calibri" panose="020F0502020204030204" pitchFamily="34" charset="0"/>
          <a:ea typeface="MS PGothic" pitchFamily="34" charset="-128"/>
          <a:cs typeface="Calibri" pitchFamily="34" charset="0"/>
        </a:defRPr>
      </a:lvl1pPr>
      <a:lvl2pPr algn="l" rtl="0" eaLnBrk="0" fontAlgn="base" hangingPunct="0">
        <a:spcBef>
          <a:spcPct val="0"/>
        </a:spcBef>
        <a:spcAft>
          <a:spcPct val="0"/>
        </a:spcAft>
        <a:defRPr sz="2400" b="1">
          <a:solidFill>
            <a:srgbClr val="FFFFFF"/>
          </a:solidFill>
          <a:latin typeface="Calibri" panose="020F0502020204030204" pitchFamily="34" charset="0"/>
          <a:ea typeface="MS PGothic" pitchFamily="34" charset="-128"/>
          <a:cs typeface="Calibri" pitchFamily="34" charset="0"/>
        </a:defRPr>
      </a:lvl2pPr>
      <a:lvl3pPr algn="l" rtl="0" eaLnBrk="0" fontAlgn="base" hangingPunct="0">
        <a:spcBef>
          <a:spcPct val="0"/>
        </a:spcBef>
        <a:spcAft>
          <a:spcPct val="0"/>
        </a:spcAft>
        <a:defRPr sz="2400" b="1">
          <a:solidFill>
            <a:srgbClr val="FFFFFF"/>
          </a:solidFill>
          <a:latin typeface="Calibri" panose="020F0502020204030204" pitchFamily="34" charset="0"/>
          <a:ea typeface="MS PGothic" pitchFamily="34" charset="-128"/>
          <a:cs typeface="Calibri" pitchFamily="34" charset="0"/>
        </a:defRPr>
      </a:lvl3pPr>
      <a:lvl4pPr algn="l" rtl="0" eaLnBrk="0" fontAlgn="base" hangingPunct="0">
        <a:spcBef>
          <a:spcPct val="0"/>
        </a:spcBef>
        <a:spcAft>
          <a:spcPct val="0"/>
        </a:spcAft>
        <a:defRPr sz="2400" b="1">
          <a:solidFill>
            <a:srgbClr val="FFFFFF"/>
          </a:solidFill>
          <a:latin typeface="Calibri" panose="020F0502020204030204" pitchFamily="34" charset="0"/>
          <a:ea typeface="MS PGothic" pitchFamily="34" charset="-128"/>
          <a:cs typeface="Calibri" pitchFamily="34" charset="0"/>
        </a:defRPr>
      </a:lvl4pPr>
      <a:lvl5pPr algn="l" rtl="0" eaLnBrk="0" fontAlgn="base" hangingPunct="0">
        <a:spcBef>
          <a:spcPct val="0"/>
        </a:spcBef>
        <a:spcAft>
          <a:spcPct val="0"/>
        </a:spcAft>
        <a:defRPr sz="2400" b="1">
          <a:solidFill>
            <a:srgbClr val="FFFFFF"/>
          </a:solidFill>
          <a:latin typeface="Calibri" panose="020F0502020204030204" pitchFamily="34" charset="0"/>
          <a:ea typeface="MS PGothic" pitchFamily="34" charset="-128"/>
          <a:cs typeface="Calibri" pitchFamily="34" charset="0"/>
        </a:defRPr>
      </a:lvl5pPr>
      <a:lvl6pPr marL="457200" algn="l" rtl="0" fontAlgn="base">
        <a:spcBef>
          <a:spcPct val="0"/>
        </a:spcBef>
        <a:spcAft>
          <a:spcPct val="0"/>
        </a:spcAft>
        <a:defRPr sz="2200" b="1">
          <a:solidFill>
            <a:srgbClr val="FFFFFF"/>
          </a:solidFill>
          <a:latin typeface="Verdana" pitchFamily="34" charset="0"/>
        </a:defRPr>
      </a:lvl6pPr>
      <a:lvl7pPr marL="914400" algn="l" rtl="0" fontAlgn="base">
        <a:spcBef>
          <a:spcPct val="0"/>
        </a:spcBef>
        <a:spcAft>
          <a:spcPct val="0"/>
        </a:spcAft>
        <a:defRPr sz="2200" b="1">
          <a:solidFill>
            <a:srgbClr val="FFFFFF"/>
          </a:solidFill>
          <a:latin typeface="Verdana" pitchFamily="34" charset="0"/>
        </a:defRPr>
      </a:lvl7pPr>
      <a:lvl8pPr marL="1371600" algn="l" rtl="0" fontAlgn="base">
        <a:spcBef>
          <a:spcPct val="0"/>
        </a:spcBef>
        <a:spcAft>
          <a:spcPct val="0"/>
        </a:spcAft>
        <a:defRPr sz="2200" b="1">
          <a:solidFill>
            <a:srgbClr val="FFFFFF"/>
          </a:solidFill>
          <a:latin typeface="Verdana" pitchFamily="34" charset="0"/>
        </a:defRPr>
      </a:lvl8pPr>
      <a:lvl9pPr marL="1828800" algn="l" rtl="0" fontAlgn="base">
        <a:spcBef>
          <a:spcPct val="0"/>
        </a:spcBef>
        <a:spcAft>
          <a:spcPct val="0"/>
        </a:spcAft>
        <a:defRPr sz="2200" b="1">
          <a:solidFill>
            <a:srgbClr val="FFFFFF"/>
          </a:solidFill>
          <a:latin typeface="Verdana" pitchFamily="34" charset="0"/>
        </a:defRPr>
      </a:lvl9pPr>
    </p:titleStyle>
    <p:bodyStyle>
      <a:lvl1pPr marL="342900" indent="-342900" algn="l" rtl="0" eaLnBrk="0" fontAlgn="base" hangingPunct="0">
        <a:lnSpc>
          <a:spcPct val="110000"/>
        </a:lnSpc>
        <a:spcBef>
          <a:spcPct val="0"/>
        </a:spcBef>
        <a:spcAft>
          <a:spcPct val="0"/>
        </a:spcAft>
        <a:buClr>
          <a:schemeClr val="accent6"/>
        </a:buClr>
        <a:buSzPct val="70000"/>
        <a:buFont typeface="Wingdings 3" pitchFamily="18" charset="2"/>
        <a:buChar char=""/>
        <a:defRPr sz="2400">
          <a:solidFill>
            <a:schemeClr val="tx1"/>
          </a:solidFill>
          <a:latin typeface="Calibri" panose="020F0502020204030204" pitchFamily="34" charset="0"/>
          <a:ea typeface="MS PGothic" pitchFamily="34" charset="-128"/>
          <a:cs typeface="Calibri" pitchFamily="34" charset="0"/>
        </a:defRPr>
      </a:lvl1pPr>
      <a:lvl2pPr marL="742950" indent="-285750" algn="l" rtl="0" eaLnBrk="0" fontAlgn="base" hangingPunct="0">
        <a:lnSpc>
          <a:spcPct val="110000"/>
        </a:lnSpc>
        <a:spcBef>
          <a:spcPct val="0"/>
        </a:spcBef>
        <a:spcAft>
          <a:spcPct val="0"/>
        </a:spcAft>
        <a:buClr>
          <a:schemeClr val="accent1"/>
        </a:buClr>
        <a:buSzPct val="90000"/>
        <a:buFont typeface="Wingdings" pitchFamily="2" charset="2"/>
        <a:buChar char="§"/>
        <a:defRPr sz="2400">
          <a:solidFill>
            <a:schemeClr val="tx1"/>
          </a:solidFill>
          <a:latin typeface="Calibri" panose="020F0502020204030204" pitchFamily="34" charset="0"/>
          <a:ea typeface="Calibri" charset="0"/>
          <a:cs typeface="Calibri" pitchFamily="34" charset="0"/>
        </a:defRPr>
      </a:lvl2pPr>
      <a:lvl3pPr marL="1143000" indent="-228600" algn="l" rtl="0" eaLnBrk="0" fontAlgn="base" hangingPunct="0">
        <a:lnSpc>
          <a:spcPct val="110000"/>
        </a:lnSpc>
        <a:spcBef>
          <a:spcPct val="0"/>
        </a:spcBef>
        <a:spcAft>
          <a:spcPct val="0"/>
        </a:spcAft>
        <a:buClr>
          <a:srgbClr val="3C3639"/>
        </a:buClr>
        <a:buSzPct val="90000"/>
        <a:buChar char="•"/>
        <a:defRPr sz="2000">
          <a:solidFill>
            <a:schemeClr val="tx1"/>
          </a:solidFill>
          <a:latin typeface="Calibri" panose="020F0502020204030204" pitchFamily="34" charset="0"/>
          <a:ea typeface="Calibri" charset="0"/>
          <a:cs typeface="Calibri" pitchFamily="34" charset="0"/>
        </a:defRPr>
      </a:lvl3pPr>
      <a:lvl4pPr marL="1600200" indent="-228600" algn="l" rtl="0" eaLnBrk="0" fontAlgn="base" hangingPunct="0">
        <a:lnSpc>
          <a:spcPct val="110000"/>
        </a:lnSpc>
        <a:spcBef>
          <a:spcPct val="0"/>
        </a:spcBef>
        <a:spcAft>
          <a:spcPct val="0"/>
        </a:spcAft>
        <a:buClr>
          <a:schemeClr val="accent6">
            <a:lumMod val="60000"/>
            <a:lumOff val="40000"/>
          </a:schemeClr>
        </a:buClr>
        <a:buSzPct val="90000"/>
        <a:buChar char="•"/>
        <a:defRPr sz="2000">
          <a:solidFill>
            <a:schemeClr val="tx1"/>
          </a:solidFill>
          <a:latin typeface="Calibri" panose="020F0502020204030204" pitchFamily="34" charset="0"/>
          <a:ea typeface="Calibri" charset="0"/>
          <a:cs typeface="Calibri" pitchFamily="34" charset="0"/>
        </a:defRPr>
      </a:lvl4pPr>
      <a:lvl5pPr marL="2057400" indent="-228600" algn="l" rtl="0" eaLnBrk="0" fontAlgn="base" hangingPunct="0">
        <a:lnSpc>
          <a:spcPct val="110000"/>
        </a:lnSpc>
        <a:spcBef>
          <a:spcPct val="0"/>
        </a:spcBef>
        <a:spcAft>
          <a:spcPct val="0"/>
        </a:spcAft>
        <a:buFont typeface="Calibri" pitchFamily="34" charset="0"/>
        <a:buChar char="−"/>
        <a:defRPr sz="2000">
          <a:solidFill>
            <a:schemeClr val="tx1"/>
          </a:solidFill>
          <a:latin typeface="Calibri" panose="020F0502020204030204" pitchFamily="34" charset="0"/>
          <a:ea typeface="Calibri" charset="0"/>
          <a:cs typeface="Calibri" pitchFamily="34" charset="0"/>
        </a:defRPr>
      </a:lvl5pPr>
      <a:lvl6pPr marL="2514600" indent="-228600" algn="l" rtl="0" fontAlgn="base">
        <a:lnSpc>
          <a:spcPct val="110000"/>
        </a:lnSpc>
        <a:spcBef>
          <a:spcPct val="0"/>
        </a:spcBef>
        <a:spcAft>
          <a:spcPct val="0"/>
        </a:spcAft>
        <a:buChar char="»"/>
        <a:defRPr>
          <a:solidFill>
            <a:srgbClr val="002A54"/>
          </a:solidFill>
          <a:latin typeface="+mn-lt"/>
        </a:defRPr>
      </a:lvl6pPr>
      <a:lvl7pPr marL="2971800" indent="-228600" algn="l" rtl="0" fontAlgn="base">
        <a:lnSpc>
          <a:spcPct val="110000"/>
        </a:lnSpc>
        <a:spcBef>
          <a:spcPct val="0"/>
        </a:spcBef>
        <a:spcAft>
          <a:spcPct val="0"/>
        </a:spcAft>
        <a:buChar char="»"/>
        <a:defRPr>
          <a:solidFill>
            <a:srgbClr val="002A54"/>
          </a:solidFill>
          <a:latin typeface="+mn-lt"/>
        </a:defRPr>
      </a:lvl7pPr>
      <a:lvl8pPr marL="3429000" indent="-228600" algn="l" rtl="0" fontAlgn="base">
        <a:lnSpc>
          <a:spcPct val="110000"/>
        </a:lnSpc>
        <a:spcBef>
          <a:spcPct val="0"/>
        </a:spcBef>
        <a:spcAft>
          <a:spcPct val="0"/>
        </a:spcAft>
        <a:buChar char="»"/>
        <a:defRPr>
          <a:solidFill>
            <a:srgbClr val="002A54"/>
          </a:solidFill>
          <a:latin typeface="+mn-lt"/>
        </a:defRPr>
      </a:lvl8pPr>
      <a:lvl9pPr marL="3886200" indent="-228600" algn="l" rtl="0" fontAlgn="base">
        <a:lnSpc>
          <a:spcPct val="110000"/>
        </a:lnSpc>
        <a:spcBef>
          <a:spcPct val="0"/>
        </a:spcBef>
        <a:spcAft>
          <a:spcPct val="0"/>
        </a:spcAft>
        <a:buChar char="»"/>
        <a:defRPr>
          <a:solidFill>
            <a:srgbClr val="002A5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157411" y="1082917"/>
            <a:ext cx="8905035" cy="2907193"/>
          </a:xfrm>
        </p:spPr>
        <p:txBody>
          <a:bodyPr/>
          <a:lstStyle/>
          <a:p>
            <a:r>
              <a:rPr lang="en-US" sz="5400" b="0"/>
              <a:t>COVID-19 Financial Impact on the Business of Law</a:t>
            </a:r>
            <a:endParaRPr lang="en-US" b="0"/>
          </a:p>
        </p:txBody>
      </p:sp>
      <p:sp>
        <p:nvSpPr>
          <p:cNvPr id="3075" name="Subtitle 2"/>
          <p:cNvSpPr>
            <a:spLocks noGrp="1"/>
          </p:cNvSpPr>
          <p:nvPr>
            <p:ph type="subTitle" idx="1"/>
          </p:nvPr>
        </p:nvSpPr>
        <p:spPr>
          <a:xfrm>
            <a:off x="282554" y="4269092"/>
            <a:ext cx="10779892" cy="1572973"/>
          </a:xfrm>
        </p:spPr>
        <p:txBody>
          <a:bodyPr/>
          <a:lstStyle/>
          <a:p>
            <a:pPr>
              <a:spcAft>
                <a:spcPts val="600"/>
              </a:spcAft>
            </a:pPr>
            <a:r>
              <a:rPr lang="en-US" b="1"/>
              <a:t>Association of Legal Administrators – NYC Chapter</a:t>
            </a:r>
          </a:p>
          <a:p>
            <a:pPr>
              <a:spcAft>
                <a:spcPts val="600"/>
              </a:spcAft>
            </a:pPr>
            <a:r>
              <a:rPr lang="en-US" b="1"/>
              <a:t>April 28, 2020</a:t>
            </a:r>
          </a:p>
        </p:txBody>
      </p:sp>
      <p:pic>
        <p:nvPicPr>
          <p:cNvPr id="2" name="Picture 2">
            <a:extLst>
              <a:ext uri="{FF2B5EF4-FFF2-40B4-BE49-F238E27FC236}">
                <a16:creationId xmlns:a16="http://schemas.microsoft.com/office/drawing/2014/main" id="{C2CF21D8-90C8-4F3F-AA73-C9D775DC17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24831" b="21934"/>
          <a:stretch>
            <a:fillRect/>
          </a:stretch>
        </p:blipFill>
        <p:spPr bwMode="auto">
          <a:xfrm>
            <a:off x="9227679" y="4016258"/>
            <a:ext cx="2662865" cy="141757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40BFF8E7-E867-49D0-B829-47D18D8212EE}"/>
              </a:ext>
            </a:extLst>
          </p:cNvPr>
          <p:cNvSpPr/>
          <p:nvPr/>
        </p:nvSpPr>
        <p:spPr>
          <a:xfrm>
            <a:off x="243957" y="5712817"/>
            <a:ext cx="11685773" cy="646331"/>
          </a:xfrm>
          <a:prstGeom prst="rect">
            <a:avLst/>
          </a:prstGeom>
        </p:spPr>
        <p:txBody>
          <a:bodyPr wrap="square">
            <a:spAutoFit/>
          </a:bodyPr>
          <a:lstStyle/>
          <a:p>
            <a:r>
              <a:rPr lang="en-US" sz="1200">
                <a:latin typeface="Calibri" panose="020F0502020204030204" pitchFamily="34" charset="0"/>
                <a:ea typeface="Calibri" panose="020F0502020204030204" pitchFamily="34" charset="0"/>
              </a:rPr>
              <a:t>Presentations are intended for educational purposes only and do not replace independent professional judgment. Statements of fact and opinions expressed are those of the participants individually and, unless expressly stated to the contrary, are not the opinion or position of Berdon LLP. Berdon LLP does not endorse or approve, and assumes no responsibility for, the content, accuracy or completeness of the information presented. </a:t>
            </a:r>
            <a:endParaRPr lang="en-US" sz="1200"/>
          </a:p>
        </p:txBody>
      </p:sp>
    </p:spTree>
  </p:cSld>
  <p:clrMapOvr>
    <a:masterClrMapping/>
  </p:clrMapOvr>
  <p:transition spd="med">
    <p:strips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786552" y="1574800"/>
            <a:ext cx="11058117" cy="4826000"/>
          </a:xfrm>
        </p:spPr>
        <p:txBody>
          <a:bodyPr/>
          <a:lstStyle/>
          <a:p>
            <a:pPr lvl="0"/>
            <a:r>
              <a:rPr lang="en-US"/>
              <a:t>Payroll</a:t>
            </a:r>
          </a:p>
          <a:p>
            <a:pPr lvl="1">
              <a:spcAft>
                <a:spcPts val="1800"/>
              </a:spcAft>
            </a:pPr>
            <a:r>
              <a:rPr lang="en-US"/>
              <a:t>Compensation over 100k – how is this calculated during the covered period?</a:t>
            </a:r>
          </a:p>
          <a:p>
            <a:pPr lvl="0"/>
            <a:r>
              <a:rPr lang="en-US"/>
              <a:t>Reduction formulas</a:t>
            </a:r>
          </a:p>
          <a:p>
            <a:pPr lvl="1"/>
            <a:r>
              <a:rPr lang="en-US"/>
              <a:t>What is calculation for headcount reduction?</a:t>
            </a:r>
          </a:p>
        </p:txBody>
      </p:sp>
      <p:sp>
        <p:nvSpPr>
          <p:cNvPr id="4098" name="Title 1"/>
          <p:cNvSpPr>
            <a:spLocks noGrp="1"/>
          </p:cNvSpPr>
          <p:nvPr>
            <p:ph type="title"/>
          </p:nvPr>
        </p:nvSpPr>
        <p:spPr/>
        <p:txBody>
          <a:bodyPr/>
          <a:lstStyle/>
          <a:p>
            <a:r>
              <a:rPr lang="en-US" sz="4000" b="0"/>
              <a:t>Loan Forgiveness  - FAQ’s</a:t>
            </a:r>
          </a:p>
        </p:txBody>
      </p:sp>
      <p:sp>
        <p:nvSpPr>
          <p:cNvPr id="12" name="Rectangle 13"/>
          <p:cNvSpPr>
            <a:spLocks noGrp="1" noChangeArrowheads="1"/>
          </p:cNvSpPr>
          <p:nvPr>
            <p:ph type="sldNum" sz="quarter" idx="4"/>
          </p:nvPr>
        </p:nvSpPr>
        <p:spPr>
          <a:xfrm>
            <a:off x="10007600" y="6510974"/>
            <a:ext cx="566420"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10</a:t>
            </a:fld>
            <a:endParaRPr lang="en-US"/>
          </a:p>
        </p:txBody>
      </p:sp>
    </p:spTree>
    <p:extLst>
      <p:ext uri="{BB962C8B-B14F-4D97-AF65-F5344CB8AC3E}">
        <p14:creationId xmlns:p14="http://schemas.microsoft.com/office/powerpoint/2010/main" val="3371409884"/>
      </p:ext>
    </p:extLst>
  </p:cSld>
  <p:clrMapOvr>
    <a:masterClrMapping/>
  </p:clrMapOvr>
  <p:transition spd="med">
    <p:strips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786552" y="1574800"/>
            <a:ext cx="11058117" cy="4826000"/>
          </a:xfrm>
        </p:spPr>
        <p:txBody>
          <a:bodyPr/>
          <a:lstStyle/>
          <a:p>
            <a:pPr>
              <a:spcBef>
                <a:spcPts val="600"/>
              </a:spcBef>
              <a:spcAft>
                <a:spcPts val="1200"/>
              </a:spcAft>
            </a:pPr>
            <a:r>
              <a:rPr lang="en-US"/>
              <a:t>The CARES Act allows employers to defer employer FICA through 12/31/2020</a:t>
            </a:r>
          </a:p>
          <a:p>
            <a:pPr>
              <a:spcBef>
                <a:spcPts val="600"/>
              </a:spcBef>
              <a:spcAft>
                <a:spcPts val="1200"/>
              </a:spcAft>
            </a:pPr>
            <a:r>
              <a:rPr lang="en-US"/>
              <a:t>The deferred FICA would be paid 50% in December 2021 and 50% in December 2022</a:t>
            </a:r>
          </a:p>
          <a:p>
            <a:pPr>
              <a:spcBef>
                <a:spcPts val="600"/>
              </a:spcBef>
              <a:spcAft>
                <a:spcPts val="600"/>
              </a:spcAft>
            </a:pPr>
            <a:r>
              <a:rPr lang="en-US"/>
              <a:t>Can a firm receive PPP loan funds </a:t>
            </a:r>
            <a:r>
              <a:rPr lang="en-US" b="1"/>
              <a:t>and</a:t>
            </a:r>
            <a:r>
              <a:rPr lang="en-US"/>
              <a:t> defer the FICA?</a:t>
            </a:r>
          </a:p>
        </p:txBody>
      </p:sp>
      <p:sp>
        <p:nvSpPr>
          <p:cNvPr id="4098" name="Title 1"/>
          <p:cNvSpPr>
            <a:spLocks noGrp="1"/>
          </p:cNvSpPr>
          <p:nvPr>
            <p:ph type="title"/>
          </p:nvPr>
        </p:nvSpPr>
        <p:spPr/>
        <p:txBody>
          <a:bodyPr/>
          <a:lstStyle/>
          <a:p>
            <a:r>
              <a:rPr lang="en-US" sz="4000" b="0"/>
              <a:t>Tax Deferral</a:t>
            </a:r>
          </a:p>
        </p:txBody>
      </p:sp>
      <p:sp>
        <p:nvSpPr>
          <p:cNvPr id="12" name="Rectangle 13"/>
          <p:cNvSpPr>
            <a:spLocks noGrp="1" noChangeArrowheads="1"/>
          </p:cNvSpPr>
          <p:nvPr>
            <p:ph type="sldNum" sz="quarter" idx="4"/>
          </p:nvPr>
        </p:nvSpPr>
        <p:spPr>
          <a:xfrm>
            <a:off x="10007600" y="6510974"/>
            <a:ext cx="566420"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11</a:t>
            </a:fld>
            <a:endParaRPr lang="en-US"/>
          </a:p>
        </p:txBody>
      </p:sp>
    </p:spTree>
    <p:extLst>
      <p:ext uri="{BB962C8B-B14F-4D97-AF65-F5344CB8AC3E}">
        <p14:creationId xmlns:p14="http://schemas.microsoft.com/office/powerpoint/2010/main" val="3684148527"/>
      </p:ext>
    </p:extLst>
  </p:cSld>
  <p:clrMapOvr>
    <a:masterClrMapping/>
  </p:clrMapOvr>
  <p:transition spd="med">
    <p:strips dir="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786552" y="1574800"/>
            <a:ext cx="11058117" cy="4826000"/>
          </a:xfrm>
        </p:spPr>
        <p:txBody>
          <a:bodyPr/>
          <a:lstStyle/>
          <a:p>
            <a:pPr>
              <a:spcBef>
                <a:spcPts val="600"/>
              </a:spcBef>
              <a:spcAft>
                <a:spcPts val="1200"/>
              </a:spcAft>
            </a:pPr>
            <a:r>
              <a:rPr lang="en-US"/>
              <a:t>Teleworking requires review of state Nexus</a:t>
            </a:r>
          </a:p>
          <a:p>
            <a:pPr>
              <a:spcBef>
                <a:spcPts val="600"/>
              </a:spcBef>
              <a:spcAft>
                <a:spcPts val="1200"/>
              </a:spcAft>
            </a:pPr>
            <a:r>
              <a:rPr lang="en-US"/>
              <a:t>Many states are issuing temporary rulings, but each firm should review and determine if they need to file in additional states</a:t>
            </a:r>
          </a:p>
          <a:p>
            <a:pPr>
              <a:spcBef>
                <a:spcPts val="600"/>
              </a:spcBef>
              <a:spcAft>
                <a:spcPts val="1200"/>
              </a:spcAft>
            </a:pPr>
            <a:r>
              <a:rPr lang="en-US"/>
              <a:t>Potential effect on UBT</a:t>
            </a:r>
          </a:p>
        </p:txBody>
      </p:sp>
      <p:sp>
        <p:nvSpPr>
          <p:cNvPr id="4098" name="Title 1"/>
          <p:cNvSpPr>
            <a:spLocks noGrp="1"/>
          </p:cNvSpPr>
          <p:nvPr>
            <p:ph type="title"/>
          </p:nvPr>
        </p:nvSpPr>
        <p:spPr/>
        <p:txBody>
          <a:bodyPr/>
          <a:lstStyle/>
          <a:p>
            <a:r>
              <a:rPr lang="en-US" sz="4000" b="0"/>
              <a:t>Nexus</a:t>
            </a:r>
          </a:p>
        </p:txBody>
      </p:sp>
      <p:sp>
        <p:nvSpPr>
          <p:cNvPr id="12" name="Rectangle 13"/>
          <p:cNvSpPr>
            <a:spLocks noGrp="1" noChangeArrowheads="1"/>
          </p:cNvSpPr>
          <p:nvPr>
            <p:ph type="sldNum" sz="quarter" idx="4"/>
          </p:nvPr>
        </p:nvSpPr>
        <p:spPr>
          <a:xfrm>
            <a:off x="10007600" y="6510974"/>
            <a:ext cx="566420"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12</a:t>
            </a:fld>
            <a:endParaRPr lang="en-US"/>
          </a:p>
        </p:txBody>
      </p:sp>
    </p:spTree>
    <p:extLst>
      <p:ext uri="{BB962C8B-B14F-4D97-AF65-F5344CB8AC3E}">
        <p14:creationId xmlns:p14="http://schemas.microsoft.com/office/powerpoint/2010/main" val="461761205"/>
      </p:ext>
    </p:extLst>
  </p:cSld>
  <p:clrMapOvr>
    <a:masterClrMapping/>
  </p:clrMapOvr>
  <p:transition spd="med">
    <p:strips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pPr>
              <a:defRPr/>
            </a:pPr>
            <a:r>
              <a:rPr lang="en-US" sz="4000" b="0"/>
              <a:t>Questions …</a:t>
            </a:r>
          </a:p>
        </p:txBody>
      </p:sp>
      <p:sp>
        <p:nvSpPr>
          <p:cNvPr id="4" name="TextBox 3"/>
          <p:cNvSpPr txBox="1"/>
          <p:nvPr/>
        </p:nvSpPr>
        <p:spPr>
          <a:xfrm>
            <a:off x="724747" y="1323291"/>
            <a:ext cx="8839199" cy="1015663"/>
          </a:xfrm>
          <a:prstGeom prst="rect">
            <a:avLst/>
          </a:prstGeom>
          <a:noFill/>
        </p:spPr>
        <p:txBody>
          <a:bodyPr wrap="square" rtlCol="0">
            <a:spAutoFit/>
          </a:bodyPr>
          <a:lstStyle/>
          <a:p>
            <a:r>
              <a:rPr lang="en-US" sz="6000" b="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Calibri" pitchFamily="34" charset="0"/>
              </a:rPr>
              <a:t>Thank You</a:t>
            </a:r>
          </a:p>
        </p:txBody>
      </p:sp>
      <p:sp>
        <p:nvSpPr>
          <p:cNvPr id="6" name="Rectangle 13"/>
          <p:cNvSpPr>
            <a:spLocks noGrp="1" noChangeArrowheads="1"/>
          </p:cNvSpPr>
          <p:nvPr>
            <p:ph type="sldNum" sz="quarter" idx="4"/>
          </p:nvPr>
        </p:nvSpPr>
        <p:spPr>
          <a:xfrm>
            <a:off x="10007600" y="6510974"/>
            <a:ext cx="566420"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13</a:t>
            </a:fld>
            <a:endParaRPr lang="en-US"/>
          </a:p>
        </p:txBody>
      </p:sp>
      <p:sp>
        <p:nvSpPr>
          <p:cNvPr id="2" name="Rectangle 1">
            <a:extLst>
              <a:ext uri="{FF2B5EF4-FFF2-40B4-BE49-F238E27FC236}">
                <a16:creationId xmlns:a16="http://schemas.microsoft.com/office/drawing/2014/main" id="{9842F69F-942D-44B8-9352-C13EB3E318EE}"/>
              </a:ext>
            </a:extLst>
          </p:cNvPr>
          <p:cNvSpPr/>
          <p:nvPr/>
        </p:nvSpPr>
        <p:spPr>
          <a:xfrm>
            <a:off x="3019086" y="3858856"/>
            <a:ext cx="6429714" cy="1923604"/>
          </a:xfrm>
          <a:prstGeom prst="rect">
            <a:avLst/>
          </a:prstGeom>
        </p:spPr>
        <p:txBody>
          <a:bodyPr wrap="square">
            <a:spAutoFit/>
          </a:bodyPr>
          <a:lstStyle/>
          <a:p>
            <a:pPr marL="0" indent="0" algn="just">
              <a:spcAft>
                <a:spcPts val="600"/>
              </a:spcAft>
              <a:buNone/>
            </a:pPr>
            <a:r>
              <a:rPr lang="en-US">
                <a:solidFill>
                  <a:schemeClr val="accent4">
                    <a:lumMod val="75000"/>
                  </a:schemeClr>
                </a:solidFill>
              </a:rPr>
              <a:t>John Fitzgerald, CPA</a:t>
            </a:r>
          </a:p>
          <a:p>
            <a:pPr marL="0" indent="0" algn="just">
              <a:buNone/>
            </a:pPr>
            <a:r>
              <a:rPr lang="en-US" sz="1800">
                <a:solidFill>
                  <a:schemeClr val="accent4">
                    <a:lumMod val="75000"/>
                  </a:schemeClr>
                </a:solidFill>
              </a:rPr>
              <a:t>Partner, Law Firm Services Practice Leader</a:t>
            </a:r>
          </a:p>
          <a:p>
            <a:pPr marL="0" indent="0" algn="just">
              <a:buNone/>
            </a:pPr>
            <a:r>
              <a:rPr lang="en-US" sz="1800">
                <a:solidFill>
                  <a:schemeClr val="accent4">
                    <a:lumMod val="75000"/>
                  </a:schemeClr>
                </a:solidFill>
              </a:rPr>
              <a:t>Berdon LLP</a:t>
            </a:r>
          </a:p>
          <a:p>
            <a:pPr marL="0" indent="0" algn="just">
              <a:buNone/>
            </a:pPr>
            <a:r>
              <a:rPr lang="en-US" sz="1800">
                <a:solidFill>
                  <a:schemeClr val="accent4">
                    <a:lumMod val="75000"/>
                  </a:schemeClr>
                </a:solidFill>
              </a:rPr>
              <a:t>(212) 331-7411</a:t>
            </a:r>
          </a:p>
          <a:p>
            <a:pPr marL="0" indent="0" algn="just">
              <a:buNone/>
            </a:pPr>
            <a:endParaRPr lang="en-US" sz="1800">
              <a:solidFill>
                <a:schemeClr val="accent4">
                  <a:lumMod val="75000"/>
                </a:schemeClr>
              </a:solidFill>
            </a:endParaRPr>
          </a:p>
          <a:p>
            <a:pPr marL="0" indent="0" algn="just">
              <a:buNone/>
            </a:pPr>
            <a:r>
              <a:rPr lang="en-US" sz="1800">
                <a:solidFill>
                  <a:srgbClr val="235D9D"/>
                </a:solidFill>
              </a:rPr>
              <a:t>JFitzgerald@BERDONLLP.com</a:t>
            </a:r>
          </a:p>
        </p:txBody>
      </p:sp>
      <p:pic>
        <p:nvPicPr>
          <p:cNvPr id="7" name="Picture 6">
            <a:extLst>
              <a:ext uri="{FF2B5EF4-FFF2-40B4-BE49-F238E27FC236}">
                <a16:creationId xmlns:a16="http://schemas.microsoft.com/office/drawing/2014/main" id="{C8B66115-586B-48F9-BBE0-C6AF3DB5434B}"/>
              </a:ext>
            </a:extLst>
          </p:cNvPr>
          <p:cNvPicPr>
            <a:picLocks noChangeAspect="1"/>
          </p:cNvPicPr>
          <p:nvPr/>
        </p:nvPicPr>
        <p:blipFill>
          <a:blip r:embed="rId3">
            <a:extLst>
              <a:ext uri="{28A0092B-C50C-407E-A947-70E740481C1C}">
                <a14:useLocalDpi xmlns:a14="http://schemas.microsoft.com/office/drawing/2010/main" val="0"/>
              </a:ext>
            </a:extLst>
          </a:blip>
          <a:srcRect l="8655" t="-513" r="5690" b="14857"/>
          <a:stretch>
            <a:fillRect/>
          </a:stretch>
        </p:blipFill>
        <p:spPr>
          <a:xfrm>
            <a:off x="724747" y="2654249"/>
            <a:ext cx="2085474" cy="3128211"/>
          </a:xfrm>
          <a:prstGeom prst="rect">
            <a:avLst/>
          </a:prstGeom>
        </p:spPr>
      </p:pic>
    </p:spTree>
    <p:extLst>
      <p:ext uri="{BB962C8B-B14F-4D97-AF65-F5344CB8AC3E}">
        <p14:creationId xmlns:p14="http://schemas.microsoft.com/office/powerpoint/2010/main" val="2546544285"/>
      </p:ext>
    </p:extLst>
  </p:cSld>
  <p:clrMapOvr>
    <a:masterClrMapping/>
  </p:clrMapOvr>
  <p:transition spd="med">
    <p:strips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46D0E4-6FD5-4902-8925-F9EEC45A009F}"/>
              </a:ext>
            </a:extLst>
          </p:cNvPr>
          <p:cNvSpPr>
            <a:spLocks noGrp="1"/>
          </p:cNvSpPr>
          <p:nvPr>
            <p:ph idx="1"/>
          </p:nvPr>
        </p:nvSpPr>
        <p:spPr>
          <a:xfrm>
            <a:off x="2949858" y="1574799"/>
            <a:ext cx="8847694" cy="4826000"/>
          </a:xfrm>
        </p:spPr>
        <p:txBody>
          <a:bodyPr/>
          <a:lstStyle/>
          <a:p>
            <a:pPr marL="0" indent="0" algn="just">
              <a:spcAft>
                <a:spcPts val="1200"/>
              </a:spcAft>
              <a:buNone/>
            </a:pPr>
            <a:r>
              <a:rPr lang="en-US" sz="1800" b="1"/>
              <a:t>John Fitzgerald</a:t>
            </a:r>
            <a:r>
              <a:rPr lang="en-US" sz="1800"/>
              <a:t>, Audit Partner, member of the Executive Committee, and Leader of the Law Firm Services Practice at Berdon </a:t>
            </a:r>
            <a:r>
              <a:rPr lang="en-US" sz="1800" cap="small"/>
              <a:t>LLP,</a:t>
            </a:r>
            <a:r>
              <a:rPr lang="en-US" sz="1800"/>
              <a:t> has been with the firm since 1991. John is one of Berdon’s key advisors to law practices and also works with closely held businesses in the real estate, hospitality, distribution, and manufacturing sectors. He consults on maximizing opportunities in purchases, sales, and acquisitions; obtaining financing and refinancing; preserving and transferring wealth; and on improving operations. </a:t>
            </a:r>
          </a:p>
          <a:p>
            <a:pPr marL="0" indent="0" algn="just">
              <a:spcAft>
                <a:spcPts val="1200"/>
              </a:spcAft>
              <a:buNone/>
            </a:pPr>
            <a:r>
              <a:rPr lang="en-US" sz="1800"/>
              <a:t>For law practices, John’s expertise includes; examining the financial and economic impact of partnership agreements; assisting in reviewing candidates for mergers or lateral partner additions; and performing transaction due diligence. </a:t>
            </a:r>
          </a:p>
          <a:p>
            <a:pPr marL="0" indent="0" algn="just">
              <a:spcAft>
                <a:spcPts val="1200"/>
              </a:spcAft>
              <a:buNone/>
            </a:pPr>
            <a:r>
              <a:rPr lang="en-US" sz="1800"/>
              <a:t>John has authored articles on law firm management issues for ALA Currents, a newsletter of the Association of Legal Administrators; Bloomberg BNA; Legal Management magazine; and Nassau Lawyer.</a:t>
            </a:r>
          </a:p>
          <a:p>
            <a:pPr marL="0" indent="0" algn="just">
              <a:buNone/>
            </a:pPr>
            <a:r>
              <a:rPr lang="en-US" sz="1800">
                <a:solidFill>
                  <a:srgbClr val="235D9D"/>
                </a:solidFill>
              </a:rPr>
              <a:t>JFitzgerald@BERDONLLP.com</a:t>
            </a:r>
          </a:p>
        </p:txBody>
      </p:sp>
      <p:sp>
        <p:nvSpPr>
          <p:cNvPr id="3" name="Title 2">
            <a:extLst>
              <a:ext uri="{FF2B5EF4-FFF2-40B4-BE49-F238E27FC236}">
                <a16:creationId xmlns:a16="http://schemas.microsoft.com/office/drawing/2014/main" id="{588CC3C1-2A11-450B-B154-378AFF1B7F93}"/>
              </a:ext>
            </a:extLst>
          </p:cNvPr>
          <p:cNvSpPr>
            <a:spLocks noGrp="1"/>
          </p:cNvSpPr>
          <p:nvPr>
            <p:ph type="title"/>
          </p:nvPr>
        </p:nvSpPr>
        <p:spPr/>
        <p:txBody>
          <a:bodyPr/>
          <a:lstStyle/>
          <a:p>
            <a:r>
              <a:rPr lang="en-US" sz="4000" b="0"/>
              <a:t>Welcome</a:t>
            </a:r>
          </a:p>
        </p:txBody>
      </p:sp>
      <p:sp>
        <p:nvSpPr>
          <p:cNvPr id="4" name="Slide Number Placeholder 3">
            <a:extLst>
              <a:ext uri="{FF2B5EF4-FFF2-40B4-BE49-F238E27FC236}">
                <a16:creationId xmlns:a16="http://schemas.microsoft.com/office/drawing/2014/main" id="{BC20535D-8A51-4FC8-A483-B445B04EEF0E}"/>
              </a:ext>
            </a:extLst>
          </p:cNvPr>
          <p:cNvSpPr>
            <a:spLocks noGrp="1"/>
          </p:cNvSpPr>
          <p:nvPr>
            <p:ph type="sldNum" sz="quarter" idx="4"/>
          </p:nvPr>
        </p:nvSpPr>
        <p:spPr/>
        <p:txBody>
          <a:bodyPr/>
          <a:lstStyle/>
          <a:p>
            <a:pPr algn="r">
              <a:defRPr/>
            </a:pPr>
            <a:fld id="{873EDD1B-EFBF-4C77-A14D-DC7945FD2FC3}" type="slidenum">
              <a:rPr lang="en-US" smtClean="0"/>
              <a:pPr algn="r">
                <a:defRPr/>
              </a:pPr>
              <a:t>2</a:t>
            </a:fld>
            <a:endParaRPr lang="en-US"/>
          </a:p>
        </p:txBody>
      </p:sp>
      <p:pic>
        <p:nvPicPr>
          <p:cNvPr id="12" name="Picture 11">
            <a:extLst>
              <a:ext uri="{FF2B5EF4-FFF2-40B4-BE49-F238E27FC236}">
                <a16:creationId xmlns:a16="http://schemas.microsoft.com/office/drawing/2014/main" id="{61A8DDA6-3E36-491D-83BD-0D4B42E4C4BE}"/>
              </a:ext>
            </a:extLst>
          </p:cNvPr>
          <p:cNvPicPr>
            <a:picLocks noChangeAspect="1"/>
          </p:cNvPicPr>
          <p:nvPr/>
        </p:nvPicPr>
        <p:blipFill>
          <a:blip r:embed="rId3">
            <a:extLst>
              <a:ext uri="{28A0092B-C50C-407E-A947-70E740481C1C}">
                <a14:useLocalDpi xmlns:a14="http://schemas.microsoft.com/office/drawing/2010/main" val="0"/>
              </a:ext>
            </a:extLst>
          </a:blip>
          <a:srcRect l="8655" t="-513" r="5690" b="14857"/>
          <a:stretch>
            <a:fillRect/>
          </a:stretch>
        </p:blipFill>
        <p:spPr>
          <a:xfrm>
            <a:off x="529389" y="1574799"/>
            <a:ext cx="2085474" cy="3128211"/>
          </a:xfrm>
          <a:prstGeom prst="rect">
            <a:avLst/>
          </a:prstGeom>
        </p:spPr>
      </p:pic>
    </p:spTree>
    <p:extLst>
      <p:ext uri="{BB962C8B-B14F-4D97-AF65-F5344CB8AC3E}">
        <p14:creationId xmlns:p14="http://schemas.microsoft.com/office/powerpoint/2010/main" val="4098894015"/>
      </p:ext>
    </p:extLst>
  </p:cSld>
  <p:clrMapOvr>
    <a:masterClrMapping/>
  </p:clrMapOvr>
  <p:transition spd="med">
    <p:strips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a:lstStyle/>
          <a:p>
            <a:pPr>
              <a:spcBef>
                <a:spcPts val="600"/>
              </a:spcBef>
              <a:spcAft>
                <a:spcPts val="1200"/>
              </a:spcAft>
            </a:pPr>
            <a:r>
              <a:rPr lang="en-US"/>
              <a:t>Teleworking and staying connected</a:t>
            </a:r>
          </a:p>
          <a:p>
            <a:pPr>
              <a:spcBef>
                <a:spcPts val="600"/>
              </a:spcBef>
              <a:spcAft>
                <a:spcPts val="1200"/>
              </a:spcAft>
            </a:pPr>
            <a:r>
              <a:rPr lang="en-US"/>
              <a:t>Business continuity – Identifying savings opportunities and generating cash flow</a:t>
            </a:r>
          </a:p>
          <a:p>
            <a:pPr>
              <a:spcBef>
                <a:spcPts val="600"/>
              </a:spcBef>
              <a:spcAft>
                <a:spcPct val="0"/>
              </a:spcAft>
            </a:pPr>
            <a:r>
              <a:rPr lang="en-US"/>
              <a:t>CARES Act available lines of credit</a:t>
            </a:r>
          </a:p>
          <a:p>
            <a:pPr lvl="1">
              <a:spcBef>
                <a:spcPct val="0"/>
              </a:spcBef>
              <a:spcAft>
                <a:spcPct val="0"/>
              </a:spcAft>
            </a:pPr>
            <a:r>
              <a:rPr lang="en-US"/>
              <a:t>SBA Paycheck Protection Plan (PPP)</a:t>
            </a:r>
          </a:p>
          <a:p>
            <a:pPr lvl="1">
              <a:spcBef>
                <a:spcPct val="0"/>
              </a:spcBef>
              <a:spcAft>
                <a:spcPts val="1200"/>
              </a:spcAft>
            </a:pPr>
            <a:r>
              <a:rPr lang="en-US"/>
              <a:t>Federal Reserve Main Street Lending Program</a:t>
            </a:r>
          </a:p>
          <a:p>
            <a:pPr>
              <a:spcBef>
                <a:spcPts val="600"/>
              </a:spcBef>
              <a:spcAft>
                <a:spcPts val="1200"/>
              </a:spcAft>
            </a:pPr>
            <a:r>
              <a:rPr lang="en-US"/>
              <a:t>Loan forgiveness</a:t>
            </a:r>
          </a:p>
          <a:p>
            <a:pPr>
              <a:spcBef>
                <a:spcPts val="600"/>
              </a:spcBef>
              <a:spcAft>
                <a:spcPts val="1200"/>
              </a:spcAft>
            </a:pPr>
            <a:r>
              <a:rPr lang="en-US"/>
              <a:t>Tax Deferral</a:t>
            </a:r>
          </a:p>
          <a:p>
            <a:pPr>
              <a:spcBef>
                <a:spcPts val="600"/>
              </a:spcBef>
              <a:spcAft>
                <a:spcPts val="600"/>
              </a:spcAft>
            </a:pPr>
            <a:r>
              <a:rPr lang="en-US"/>
              <a:t>Nexus</a:t>
            </a:r>
          </a:p>
        </p:txBody>
      </p:sp>
      <p:sp>
        <p:nvSpPr>
          <p:cNvPr id="4098" name="Title 1"/>
          <p:cNvSpPr>
            <a:spLocks noGrp="1"/>
          </p:cNvSpPr>
          <p:nvPr>
            <p:ph type="title"/>
          </p:nvPr>
        </p:nvSpPr>
        <p:spPr/>
        <p:txBody>
          <a:bodyPr/>
          <a:lstStyle/>
          <a:p>
            <a:r>
              <a:rPr lang="en-US" sz="4000" b="0"/>
              <a:t>Areas Covered</a:t>
            </a:r>
          </a:p>
        </p:txBody>
      </p:sp>
      <p:sp>
        <p:nvSpPr>
          <p:cNvPr id="12" name="Rectangle 13"/>
          <p:cNvSpPr>
            <a:spLocks noGrp="1" noChangeArrowheads="1"/>
          </p:cNvSpPr>
          <p:nvPr>
            <p:ph type="sldNum" sz="quarter" idx="4"/>
          </p:nvPr>
        </p:nvSpPr>
        <p:spPr>
          <a:xfrm>
            <a:off x="10007600" y="6510974"/>
            <a:ext cx="566420"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3</a:t>
            </a:fld>
            <a:endParaRPr lang="en-US"/>
          </a:p>
        </p:txBody>
      </p:sp>
    </p:spTree>
  </p:cSld>
  <p:clrMapOvr>
    <a:masterClrMapping/>
  </p:clrMapOvr>
  <p:transition spd="med">
    <p:strips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786553" y="1574800"/>
            <a:ext cx="10781670" cy="4826000"/>
          </a:xfrm>
        </p:spPr>
        <p:txBody>
          <a:bodyPr/>
          <a:lstStyle/>
          <a:p>
            <a:pPr marL="0" indent="0">
              <a:spcBef>
                <a:spcPts val="600"/>
              </a:spcBef>
              <a:spcAft>
                <a:spcPts val="600"/>
              </a:spcAft>
              <a:buNone/>
            </a:pPr>
            <a:r>
              <a:rPr lang="en-US"/>
              <a:t>The main challenge … </a:t>
            </a:r>
            <a:r>
              <a:rPr lang="en-US">
                <a:solidFill>
                  <a:schemeClr val="accent5">
                    <a:lumMod val="75000"/>
                  </a:schemeClr>
                </a:solidFill>
              </a:rPr>
              <a:t>CASH FLOW</a:t>
            </a:r>
          </a:p>
          <a:p>
            <a:pPr marL="0" indent="0">
              <a:spcBef>
                <a:spcPts val="600"/>
              </a:spcBef>
              <a:spcAft>
                <a:spcPts val="600"/>
              </a:spcAft>
              <a:buNone/>
            </a:pPr>
            <a:r>
              <a:rPr lang="en-US"/>
              <a:t>Identifying opportunities for operational savings:</a:t>
            </a:r>
          </a:p>
          <a:p>
            <a:pPr>
              <a:spcBef>
                <a:spcPts val="600"/>
              </a:spcBef>
              <a:spcAft>
                <a:spcPct val="0"/>
              </a:spcAft>
            </a:pPr>
            <a:r>
              <a:rPr lang="en-US"/>
              <a:t>Review nonessential spending</a:t>
            </a:r>
          </a:p>
          <a:p>
            <a:pPr lvl="1">
              <a:spcBef>
                <a:spcPct val="0"/>
              </a:spcBef>
              <a:spcAft>
                <a:spcPct val="0"/>
              </a:spcAft>
            </a:pPr>
            <a:r>
              <a:rPr lang="en-US"/>
              <a:t>Retreats</a:t>
            </a:r>
          </a:p>
          <a:p>
            <a:pPr lvl="1">
              <a:spcBef>
                <a:spcPct val="0"/>
              </a:spcBef>
              <a:spcAft>
                <a:spcPct val="0"/>
              </a:spcAft>
            </a:pPr>
            <a:r>
              <a:rPr lang="en-US"/>
              <a:t>Marketing efforts</a:t>
            </a:r>
          </a:p>
          <a:p>
            <a:pPr lvl="1">
              <a:spcBef>
                <a:spcPct val="0"/>
              </a:spcBef>
              <a:spcAft>
                <a:spcPts val="600"/>
              </a:spcAft>
            </a:pPr>
            <a:r>
              <a:rPr lang="en-US"/>
              <a:t>Conferences, travel</a:t>
            </a:r>
          </a:p>
          <a:p>
            <a:pPr>
              <a:spcBef>
                <a:spcPts val="600"/>
              </a:spcBef>
              <a:spcAft>
                <a:spcPts val="600"/>
              </a:spcAft>
            </a:pPr>
            <a:r>
              <a:rPr lang="en-US"/>
              <a:t>Rent – deferral or abatements</a:t>
            </a:r>
          </a:p>
          <a:p>
            <a:pPr>
              <a:spcBef>
                <a:spcPts val="600"/>
              </a:spcBef>
              <a:spcAft>
                <a:spcPct val="0"/>
              </a:spcAft>
            </a:pPr>
            <a:r>
              <a:rPr lang="en-US"/>
              <a:t>Staffing</a:t>
            </a:r>
          </a:p>
          <a:p>
            <a:pPr lvl="1">
              <a:spcBef>
                <a:spcPct val="0"/>
              </a:spcBef>
              <a:spcAft>
                <a:spcPct val="0"/>
              </a:spcAft>
            </a:pPr>
            <a:r>
              <a:rPr lang="en-US"/>
              <a:t>Elimination of Associate programs</a:t>
            </a:r>
          </a:p>
          <a:p>
            <a:pPr lvl="1">
              <a:spcBef>
                <a:spcPct val="0"/>
              </a:spcBef>
              <a:spcAft>
                <a:spcPts val="600"/>
              </a:spcAft>
            </a:pPr>
            <a:r>
              <a:rPr lang="en-US"/>
              <a:t>Defer PTO</a:t>
            </a:r>
          </a:p>
          <a:p>
            <a:pPr marL="0" indent="0">
              <a:spcBef>
                <a:spcPts val="600"/>
              </a:spcBef>
              <a:spcAft>
                <a:spcPts val="600"/>
              </a:spcAft>
              <a:buNone/>
            </a:pPr>
            <a:endParaRPr lang="en-US"/>
          </a:p>
        </p:txBody>
      </p:sp>
      <p:sp>
        <p:nvSpPr>
          <p:cNvPr id="4098" name="Title 1"/>
          <p:cNvSpPr>
            <a:spLocks noGrp="1"/>
          </p:cNvSpPr>
          <p:nvPr>
            <p:ph type="title"/>
          </p:nvPr>
        </p:nvSpPr>
        <p:spPr/>
        <p:txBody>
          <a:bodyPr/>
          <a:lstStyle/>
          <a:p>
            <a:r>
              <a:rPr lang="en-US" sz="4000" b="0"/>
              <a:t>Business Continuity</a:t>
            </a:r>
          </a:p>
        </p:txBody>
      </p:sp>
      <p:sp>
        <p:nvSpPr>
          <p:cNvPr id="12" name="Rectangle 13"/>
          <p:cNvSpPr>
            <a:spLocks noGrp="1" noChangeArrowheads="1"/>
          </p:cNvSpPr>
          <p:nvPr>
            <p:ph type="sldNum" sz="quarter" idx="4"/>
          </p:nvPr>
        </p:nvSpPr>
        <p:spPr>
          <a:xfrm>
            <a:off x="10007600" y="6510974"/>
            <a:ext cx="566420"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4</a:t>
            </a:fld>
            <a:endParaRPr lang="en-US"/>
          </a:p>
        </p:txBody>
      </p:sp>
    </p:spTree>
    <p:extLst>
      <p:ext uri="{BB962C8B-B14F-4D97-AF65-F5344CB8AC3E}">
        <p14:creationId xmlns:p14="http://schemas.microsoft.com/office/powerpoint/2010/main" val="3730466303"/>
      </p:ext>
    </p:extLst>
  </p:cSld>
  <p:clrMapOvr>
    <a:masterClrMapping/>
  </p:clrMapOvr>
  <p:transition spd="med">
    <p:strips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786553" y="1574800"/>
            <a:ext cx="10771038" cy="3490259"/>
          </a:xfrm>
        </p:spPr>
        <p:txBody>
          <a:bodyPr/>
          <a:lstStyle/>
          <a:p>
            <a:pPr>
              <a:spcBef>
                <a:spcPts val="600"/>
              </a:spcBef>
              <a:spcAft>
                <a:spcPts val="1200"/>
              </a:spcAft>
            </a:pPr>
            <a:r>
              <a:rPr lang="en-US"/>
              <a:t>Technology </a:t>
            </a:r>
          </a:p>
          <a:p>
            <a:pPr>
              <a:spcBef>
                <a:spcPts val="600"/>
              </a:spcBef>
              <a:spcAft>
                <a:spcPts val="1200"/>
              </a:spcAft>
            </a:pPr>
            <a:r>
              <a:rPr lang="en-US"/>
              <a:t>Cybersecurity </a:t>
            </a:r>
          </a:p>
          <a:p>
            <a:pPr>
              <a:spcBef>
                <a:spcPts val="600"/>
              </a:spcBef>
              <a:spcAft>
                <a:spcPts val="1200"/>
              </a:spcAft>
            </a:pPr>
            <a:r>
              <a:rPr lang="en-US"/>
              <a:t>Virtual platforms for conferencing </a:t>
            </a:r>
          </a:p>
          <a:p>
            <a:pPr>
              <a:spcBef>
                <a:spcPts val="600"/>
              </a:spcBef>
              <a:spcAft>
                <a:spcPts val="600"/>
              </a:spcAft>
            </a:pPr>
            <a:r>
              <a:rPr lang="en-US"/>
              <a:t>WFH Productivity </a:t>
            </a:r>
          </a:p>
          <a:p>
            <a:pPr>
              <a:spcBef>
                <a:spcPts val="600"/>
              </a:spcBef>
              <a:spcAft>
                <a:spcPts val="600"/>
              </a:spcAft>
            </a:pPr>
            <a:endParaRPr lang="en-US"/>
          </a:p>
          <a:p>
            <a:pPr>
              <a:spcBef>
                <a:spcPts val="600"/>
              </a:spcBef>
              <a:spcAft>
                <a:spcPts val="600"/>
              </a:spcAft>
            </a:pPr>
            <a:endParaRPr lang="en-US"/>
          </a:p>
        </p:txBody>
      </p:sp>
      <p:sp>
        <p:nvSpPr>
          <p:cNvPr id="4098" name="Title 1"/>
          <p:cNvSpPr>
            <a:spLocks noGrp="1"/>
          </p:cNvSpPr>
          <p:nvPr>
            <p:ph type="title"/>
          </p:nvPr>
        </p:nvSpPr>
        <p:spPr/>
        <p:txBody>
          <a:bodyPr/>
          <a:lstStyle/>
          <a:p>
            <a:r>
              <a:rPr lang="en-US" sz="4000" b="0"/>
              <a:t>Teleworking and Staying Connected</a:t>
            </a:r>
          </a:p>
        </p:txBody>
      </p:sp>
      <p:sp>
        <p:nvSpPr>
          <p:cNvPr id="12" name="Rectangle 13"/>
          <p:cNvSpPr>
            <a:spLocks noGrp="1" noChangeArrowheads="1"/>
          </p:cNvSpPr>
          <p:nvPr>
            <p:ph type="sldNum" sz="quarter" idx="4"/>
          </p:nvPr>
        </p:nvSpPr>
        <p:spPr>
          <a:xfrm>
            <a:off x="10007600" y="6510974"/>
            <a:ext cx="566420"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5</a:t>
            </a:fld>
            <a:endParaRPr lang="en-US"/>
          </a:p>
        </p:txBody>
      </p:sp>
    </p:spTree>
    <p:extLst>
      <p:ext uri="{BB962C8B-B14F-4D97-AF65-F5344CB8AC3E}">
        <p14:creationId xmlns:p14="http://schemas.microsoft.com/office/powerpoint/2010/main" val="1919520286"/>
      </p:ext>
    </p:extLst>
  </p:cSld>
  <p:clrMapOvr>
    <a:masterClrMapping/>
  </p:clrMapOvr>
  <p:transition spd="med">
    <p:strips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786553" y="1574800"/>
            <a:ext cx="10781670" cy="4826000"/>
          </a:xfrm>
        </p:spPr>
        <p:txBody>
          <a:bodyPr/>
          <a:lstStyle/>
          <a:p>
            <a:pPr marL="0" indent="0">
              <a:spcBef>
                <a:spcPts val="600"/>
              </a:spcBef>
              <a:spcAft>
                <a:spcPts val="600"/>
              </a:spcAft>
              <a:buNone/>
            </a:pPr>
            <a:r>
              <a:rPr lang="en-US"/>
              <a:t>The main challenge … </a:t>
            </a:r>
            <a:r>
              <a:rPr lang="en-US">
                <a:solidFill>
                  <a:schemeClr val="accent5">
                    <a:lumMod val="75000"/>
                  </a:schemeClr>
                </a:solidFill>
              </a:rPr>
              <a:t>CASH FLOW</a:t>
            </a:r>
          </a:p>
          <a:p>
            <a:pPr marL="0" indent="0">
              <a:spcBef>
                <a:spcPts val="600"/>
              </a:spcBef>
              <a:spcAft>
                <a:spcPts val="600"/>
              </a:spcAft>
              <a:buNone/>
            </a:pPr>
            <a:r>
              <a:rPr lang="en-US"/>
              <a:t>Identifying opportunities for operational savings:</a:t>
            </a:r>
          </a:p>
          <a:p>
            <a:pPr>
              <a:spcBef>
                <a:spcPts val="600"/>
              </a:spcBef>
              <a:spcAft>
                <a:spcPct val="0"/>
              </a:spcAft>
            </a:pPr>
            <a:r>
              <a:rPr lang="en-US"/>
              <a:t>Staffing </a:t>
            </a:r>
            <a:r>
              <a:rPr lang="en-US" sz="2000" i="1"/>
              <a:t>(continued)</a:t>
            </a:r>
          </a:p>
          <a:p>
            <a:pPr lvl="1">
              <a:spcBef>
                <a:spcPct val="0"/>
              </a:spcBef>
              <a:spcAft>
                <a:spcPts val="600"/>
              </a:spcAft>
            </a:pPr>
            <a:r>
              <a:rPr lang="en-US"/>
              <a:t>Reduction of partner draws</a:t>
            </a:r>
          </a:p>
          <a:p>
            <a:pPr>
              <a:spcBef>
                <a:spcPts val="600"/>
              </a:spcBef>
              <a:spcAft>
                <a:spcPct val="0"/>
              </a:spcAft>
            </a:pPr>
            <a:r>
              <a:rPr lang="en-US"/>
              <a:t>Looking at additional lines of credit</a:t>
            </a:r>
          </a:p>
          <a:p>
            <a:pPr lvl="1">
              <a:spcBef>
                <a:spcPct val="0"/>
              </a:spcBef>
              <a:spcAft>
                <a:spcPct val="0"/>
              </a:spcAft>
            </a:pPr>
            <a:r>
              <a:rPr lang="en-US"/>
              <a:t>Existing sources</a:t>
            </a:r>
          </a:p>
          <a:p>
            <a:pPr lvl="1">
              <a:spcBef>
                <a:spcPct val="0"/>
              </a:spcBef>
              <a:spcAft>
                <a:spcPct val="0"/>
              </a:spcAft>
            </a:pPr>
            <a:r>
              <a:rPr lang="en-US"/>
              <a:t>New sources</a:t>
            </a:r>
          </a:p>
        </p:txBody>
      </p:sp>
      <p:sp>
        <p:nvSpPr>
          <p:cNvPr id="4098" name="Title 1"/>
          <p:cNvSpPr>
            <a:spLocks noGrp="1"/>
          </p:cNvSpPr>
          <p:nvPr>
            <p:ph type="title"/>
          </p:nvPr>
        </p:nvSpPr>
        <p:spPr/>
        <p:txBody>
          <a:bodyPr/>
          <a:lstStyle/>
          <a:p>
            <a:r>
              <a:rPr lang="en-US" sz="4000" b="0"/>
              <a:t>Business Continuity</a:t>
            </a:r>
          </a:p>
        </p:txBody>
      </p:sp>
      <p:sp>
        <p:nvSpPr>
          <p:cNvPr id="12" name="Rectangle 13"/>
          <p:cNvSpPr>
            <a:spLocks noGrp="1" noChangeArrowheads="1"/>
          </p:cNvSpPr>
          <p:nvPr>
            <p:ph type="sldNum" sz="quarter" idx="4"/>
          </p:nvPr>
        </p:nvSpPr>
        <p:spPr>
          <a:xfrm>
            <a:off x="10007600" y="6510974"/>
            <a:ext cx="566420"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6</a:t>
            </a:fld>
            <a:endParaRPr lang="en-US"/>
          </a:p>
        </p:txBody>
      </p:sp>
    </p:spTree>
    <p:extLst>
      <p:ext uri="{BB962C8B-B14F-4D97-AF65-F5344CB8AC3E}">
        <p14:creationId xmlns:p14="http://schemas.microsoft.com/office/powerpoint/2010/main" val="3870847385"/>
      </p:ext>
    </p:extLst>
  </p:cSld>
  <p:clrMapOvr>
    <a:masterClrMapping/>
  </p:clrMapOvr>
  <p:transition spd="med">
    <p:strips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786552" y="1574800"/>
            <a:ext cx="11058117" cy="4826000"/>
          </a:xfrm>
        </p:spPr>
        <p:txBody>
          <a:bodyPr/>
          <a:lstStyle/>
          <a:p>
            <a:pPr marL="0" indent="0">
              <a:spcBef>
                <a:spcPts val="600"/>
              </a:spcBef>
              <a:spcAft>
                <a:spcPts val="1200"/>
              </a:spcAft>
              <a:buNone/>
            </a:pPr>
            <a:r>
              <a:rPr lang="en-US" sz="2600"/>
              <a:t>Paycheck Protection Program</a:t>
            </a:r>
          </a:p>
          <a:p>
            <a:pPr>
              <a:spcBef>
                <a:spcPts val="600"/>
              </a:spcBef>
              <a:spcAft>
                <a:spcPts val="600"/>
              </a:spcAft>
            </a:pPr>
            <a:r>
              <a:rPr lang="en-US"/>
              <a:t>Law Firms are eligible – under 500 employees</a:t>
            </a:r>
          </a:p>
          <a:p>
            <a:pPr>
              <a:spcBef>
                <a:spcPts val="600"/>
              </a:spcBef>
              <a:spcAft>
                <a:spcPts val="600"/>
              </a:spcAft>
            </a:pPr>
            <a:r>
              <a:rPr lang="en-US"/>
              <a:t>Up to $10M of forgivable loan </a:t>
            </a:r>
          </a:p>
          <a:p>
            <a:pPr>
              <a:spcBef>
                <a:spcPts val="600"/>
              </a:spcBef>
              <a:spcAft>
                <a:spcPts val="2400"/>
              </a:spcAft>
            </a:pPr>
            <a:r>
              <a:rPr lang="en-US"/>
              <a:t>Proceeds must be used within 8 week period – 75% toward payroll</a:t>
            </a:r>
          </a:p>
          <a:p>
            <a:pPr marL="0" indent="0">
              <a:spcBef>
                <a:spcPts val="600"/>
              </a:spcBef>
              <a:spcAft>
                <a:spcPct val="0"/>
              </a:spcAft>
              <a:buNone/>
            </a:pPr>
            <a:r>
              <a:rPr lang="en-US"/>
              <a:t>Main Street Lending Program</a:t>
            </a:r>
          </a:p>
          <a:p>
            <a:pPr>
              <a:spcBef>
                <a:spcPts val="600"/>
              </a:spcBef>
              <a:spcAft>
                <a:spcPts val="600"/>
              </a:spcAft>
            </a:pPr>
            <a:r>
              <a:rPr lang="en-US"/>
              <a:t>Up to 10,000 employees</a:t>
            </a:r>
          </a:p>
          <a:p>
            <a:pPr>
              <a:spcBef>
                <a:spcPts val="600"/>
              </a:spcBef>
              <a:spcAft>
                <a:spcPts val="600"/>
              </a:spcAft>
            </a:pPr>
            <a:r>
              <a:rPr lang="en-US"/>
              <a:t>Low interest loan with deferred payments- no forgiveness</a:t>
            </a:r>
          </a:p>
          <a:p>
            <a:pPr>
              <a:spcBef>
                <a:spcPts val="600"/>
              </a:spcBef>
              <a:spcAft>
                <a:spcPts val="600"/>
              </a:spcAft>
            </a:pPr>
            <a:endParaRPr lang="en-US"/>
          </a:p>
        </p:txBody>
      </p:sp>
      <p:sp>
        <p:nvSpPr>
          <p:cNvPr id="4098" name="Title 1"/>
          <p:cNvSpPr>
            <a:spLocks noGrp="1"/>
          </p:cNvSpPr>
          <p:nvPr>
            <p:ph type="title"/>
          </p:nvPr>
        </p:nvSpPr>
        <p:spPr/>
        <p:txBody>
          <a:bodyPr/>
          <a:lstStyle/>
          <a:p>
            <a:r>
              <a:rPr lang="en-US" sz="4000" b="0"/>
              <a:t>CARES Act – Lines of Credit</a:t>
            </a:r>
          </a:p>
        </p:txBody>
      </p:sp>
      <p:sp>
        <p:nvSpPr>
          <p:cNvPr id="12" name="Rectangle 13"/>
          <p:cNvSpPr>
            <a:spLocks noGrp="1" noChangeArrowheads="1"/>
          </p:cNvSpPr>
          <p:nvPr>
            <p:ph type="sldNum" sz="quarter" idx="4"/>
          </p:nvPr>
        </p:nvSpPr>
        <p:spPr>
          <a:xfrm>
            <a:off x="10007600" y="6510974"/>
            <a:ext cx="566420"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7</a:t>
            </a:fld>
            <a:endParaRPr lang="en-US"/>
          </a:p>
        </p:txBody>
      </p:sp>
    </p:spTree>
    <p:extLst>
      <p:ext uri="{BB962C8B-B14F-4D97-AF65-F5344CB8AC3E}">
        <p14:creationId xmlns:p14="http://schemas.microsoft.com/office/powerpoint/2010/main" val="3111283332"/>
      </p:ext>
    </p:extLst>
  </p:cSld>
  <p:clrMapOvr>
    <a:masterClrMapping/>
  </p:clrMapOvr>
  <p:transition spd="med">
    <p:strips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786552" y="1574800"/>
            <a:ext cx="11058117" cy="4826000"/>
          </a:xfrm>
        </p:spPr>
        <p:txBody>
          <a:bodyPr/>
          <a:lstStyle/>
          <a:p>
            <a:pPr>
              <a:spcBef>
                <a:spcPts val="600"/>
              </a:spcBef>
              <a:spcAft>
                <a:spcPts val="1200"/>
              </a:spcAft>
            </a:pPr>
            <a:r>
              <a:rPr lang="en-US"/>
              <a:t>Recommend creating separate bank account</a:t>
            </a:r>
          </a:p>
          <a:p>
            <a:pPr>
              <a:spcBef>
                <a:spcPts val="600"/>
              </a:spcBef>
              <a:spcAft>
                <a:spcPts val="1200"/>
              </a:spcAft>
            </a:pPr>
            <a:r>
              <a:rPr lang="en-US"/>
              <a:t>Maintain contemporaneous documentation</a:t>
            </a:r>
          </a:p>
          <a:p>
            <a:pPr>
              <a:spcBef>
                <a:spcPts val="600"/>
              </a:spcBef>
              <a:spcAft>
                <a:spcPts val="1200"/>
              </a:spcAft>
            </a:pPr>
            <a:r>
              <a:rPr lang="en-US"/>
              <a:t>Ensure all uses are properly earmarked (invoice)</a:t>
            </a:r>
          </a:p>
          <a:p>
            <a:pPr lvl="1">
              <a:spcBef>
                <a:spcPts val="600"/>
              </a:spcBef>
              <a:spcAft>
                <a:spcPts val="600"/>
              </a:spcAft>
            </a:pPr>
            <a:r>
              <a:rPr lang="en-US"/>
              <a:t>Payroll – number of people, payroll registers, 941 reconciliations</a:t>
            </a:r>
          </a:p>
          <a:p>
            <a:pPr lvl="1">
              <a:spcBef>
                <a:spcPts val="600"/>
              </a:spcBef>
              <a:spcAft>
                <a:spcPts val="600"/>
              </a:spcAft>
            </a:pPr>
            <a:r>
              <a:rPr lang="en-US"/>
              <a:t>Rent payments</a:t>
            </a:r>
          </a:p>
          <a:p>
            <a:pPr lvl="1">
              <a:spcBef>
                <a:spcPts val="600"/>
              </a:spcBef>
              <a:spcAft>
                <a:spcPts val="1200"/>
              </a:spcAft>
            </a:pPr>
            <a:r>
              <a:rPr lang="en-US"/>
              <a:t> Cash disbursements</a:t>
            </a:r>
          </a:p>
          <a:p>
            <a:pPr lvl="1">
              <a:spcBef>
                <a:spcPts val="600"/>
              </a:spcBef>
              <a:spcAft>
                <a:spcPts val="1200"/>
              </a:spcAft>
            </a:pPr>
            <a:endParaRPr lang="en-US"/>
          </a:p>
          <a:p>
            <a:pPr>
              <a:spcBef>
                <a:spcPts val="600"/>
              </a:spcBef>
              <a:spcAft>
                <a:spcPts val="600"/>
              </a:spcAft>
            </a:pPr>
            <a:endParaRPr lang="en-US"/>
          </a:p>
        </p:txBody>
      </p:sp>
      <p:sp>
        <p:nvSpPr>
          <p:cNvPr id="4098" name="Title 1"/>
          <p:cNvSpPr>
            <a:spLocks noGrp="1"/>
          </p:cNvSpPr>
          <p:nvPr>
            <p:ph type="title"/>
          </p:nvPr>
        </p:nvSpPr>
        <p:spPr/>
        <p:txBody>
          <a:bodyPr/>
          <a:lstStyle/>
          <a:p>
            <a:r>
              <a:rPr lang="en-US" sz="4000" b="0"/>
              <a:t>Loan Forgiveness</a:t>
            </a:r>
          </a:p>
        </p:txBody>
      </p:sp>
      <p:sp>
        <p:nvSpPr>
          <p:cNvPr id="12" name="Rectangle 13"/>
          <p:cNvSpPr>
            <a:spLocks noGrp="1" noChangeArrowheads="1"/>
          </p:cNvSpPr>
          <p:nvPr>
            <p:ph type="sldNum" sz="quarter" idx="4"/>
          </p:nvPr>
        </p:nvSpPr>
        <p:spPr>
          <a:xfrm>
            <a:off x="10007600" y="6510974"/>
            <a:ext cx="566420"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8</a:t>
            </a:fld>
            <a:endParaRPr lang="en-US"/>
          </a:p>
        </p:txBody>
      </p:sp>
    </p:spTree>
    <p:extLst>
      <p:ext uri="{BB962C8B-B14F-4D97-AF65-F5344CB8AC3E}">
        <p14:creationId xmlns:p14="http://schemas.microsoft.com/office/powerpoint/2010/main" val="1297721714"/>
      </p:ext>
    </p:extLst>
  </p:cSld>
  <p:clrMapOvr>
    <a:masterClrMapping/>
  </p:clrMapOvr>
  <p:transition spd="med">
    <p:strips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786552" y="1574800"/>
            <a:ext cx="11058117" cy="4826000"/>
          </a:xfrm>
        </p:spPr>
        <p:txBody>
          <a:bodyPr/>
          <a:lstStyle/>
          <a:p>
            <a:pPr lvl="0">
              <a:spcBef>
                <a:spcPts val="600"/>
              </a:spcBef>
              <a:spcAft>
                <a:spcPts val="600"/>
              </a:spcAft>
            </a:pPr>
            <a:r>
              <a:rPr lang="en-US"/>
              <a:t>Eligible costs specifics</a:t>
            </a:r>
          </a:p>
          <a:p>
            <a:pPr lvl="0">
              <a:spcBef>
                <a:spcPts val="1200"/>
              </a:spcBef>
            </a:pPr>
            <a:r>
              <a:rPr lang="en-US"/>
              <a:t>Utilities</a:t>
            </a:r>
          </a:p>
          <a:p>
            <a:pPr lvl="1">
              <a:spcAft>
                <a:spcPts val="600"/>
              </a:spcAft>
            </a:pPr>
            <a:r>
              <a:rPr lang="en-US"/>
              <a:t>Telephone – does this include mobile devices?</a:t>
            </a:r>
          </a:p>
          <a:p>
            <a:pPr lvl="0">
              <a:spcBef>
                <a:spcPts val="1200"/>
              </a:spcBef>
            </a:pPr>
            <a:r>
              <a:rPr lang="en-US"/>
              <a:t>Rent</a:t>
            </a:r>
          </a:p>
          <a:p>
            <a:pPr lvl="1">
              <a:spcAft>
                <a:spcPts val="600"/>
              </a:spcAft>
            </a:pPr>
            <a:r>
              <a:rPr lang="en-US"/>
              <a:t>Do other leases, such equipment leases, qualify under terms of rent?</a:t>
            </a:r>
          </a:p>
          <a:p>
            <a:pPr lvl="0">
              <a:spcBef>
                <a:spcPts val="1200"/>
              </a:spcBef>
            </a:pPr>
            <a:r>
              <a:rPr lang="en-US"/>
              <a:t>Health insurance</a:t>
            </a:r>
          </a:p>
          <a:p>
            <a:pPr lvl="1"/>
            <a:r>
              <a:rPr lang="en-US"/>
              <a:t>Is this the employer share only?</a:t>
            </a:r>
          </a:p>
          <a:p>
            <a:pPr lvl="1"/>
            <a:r>
              <a:rPr lang="en-US"/>
              <a:t>Is it only medical premiums or does it include other (LTD, STD)?</a:t>
            </a:r>
          </a:p>
          <a:p>
            <a:pPr lvl="1"/>
            <a:r>
              <a:rPr lang="en-US"/>
              <a:t>What about firm covered furloughed employee share of medical – eligible?</a:t>
            </a:r>
          </a:p>
        </p:txBody>
      </p:sp>
      <p:sp>
        <p:nvSpPr>
          <p:cNvPr id="4098" name="Title 1"/>
          <p:cNvSpPr>
            <a:spLocks noGrp="1"/>
          </p:cNvSpPr>
          <p:nvPr>
            <p:ph type="title"/>
          </p:nvPr>
        </p:nvSpPr>
        <p:spPr/>
        <p:txBody>
          <a:bodyPr/>
          <a:lstStyle/>
          <a:p>
            <a:r>
              <a:rPr lang="en-US" sz="4000" b="0"/>
              <a:t>Loan Forgiveness  - FAQ’s</a:t>
            </a:r>
          </a:p>
        </p:txBody>
      </p:sp>
      <p:sp>
        <p:nvSpPr>
          <p:cNvPr id="12" name="Rectangle 13"/>
          <p:cNvSpPr>
            <a:spLocks noGrp="1" noChangeArrowheads="1"/>
          </p:cNvSpPr>
          <p:nvPr>
            <p:ph type="sldNum" sz="quarter" idx="4"/>
          </p:nvPr>
        </p:nvSpPr>
        <p:spPr>
          <a:xfrm>
            <a:off x="10007600" y="6510974"/>
            <a:ext cx="566420" cy="194627"/>
          </a:xfrm>
          <a:prstGeom prst="rect">
            <a:avLst/>
          </a:prstGeom>
        </p:spPr>
        <p:txBody>
          <a:bodyPr/>
          <a:lstStyle>
            <a:lvl1pPr>
              <a:defRPr sz="1200">
                <a:solidFill>
                  <a:schemeClr val="tx1"/>
                </a:solidFill>
                <a:latin typeface="Calibri" panose="020F0502020204030204" pitchFamily="34" charset="0"/>
              </a:defRPr>
            </a:lvl1pPr>
          </a:lstStyle>
          <a:p>
            <a:pPr algn="r">
              <a:defRPr/>
            </a:pPr>
            <a:fld id="{873EDD1B-EFBF-4C77-A14D-DC7945FD2FC3}" type="slidenum">
              <a:rPr lang="en-US" smtClean="0"/>
              <a:pPr algn="r">
                <a:defRPr/>
              </a:pPr>
              <a:t>9</a:t>
            </a:fld>
            <a:endParaRPr lang="en-US"/>
          </a:p>
        </p:txBody>
      </p:sp>
    </p:spTree>
    <p:extLst>
      <p:ext uri="{BB962C8B-B14F-4D97-AF65-F5344CB8AC3E}">
        <p14:creationId xmlns:p14="http://schemas.microsoft.com/office/powerpoint/2010/main" val="1956616549"/>
      </p:ext>
    </p:extLst>
  </p:cSld>
  <p:clrMapOvr>
    <a:masterClrMapping/>
  </p:clrMapOvr>
  <p:transition spd="med">
    <p:strips dir="ru"/>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6.07.15"/>
  <p:tag name="AS_TITLE" val="Aspose.Slides for .NET 4.0"/>
  <p:tag name="AS_VERSION" val="16.6.0.0"/>
</p:tagLst>
</file>

<file path=ppt/theme/theme1.xml><?xml version="1.0" encoding="utf-8"?>
<a:theme xmlns:a="http://schemas.openxmlformats.org/drawingml/2006/main" name="InvestPlanAttys_MT-101403">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vestPlanAttys_MT-101403">
      <a:majorFont>
        <a:latin typeface="Verdana"/>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nvestPlanAttys_MT-10140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vestPlanAttys_MT-10140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vestPlanAttys_MT-10140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vestPlanAttys_MT-10140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vestPlanAttys_MT-10140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vestPlanAttys_MT-10140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vestPlanAttys_MT-10140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681</Words>
  <Application>Microsoft Office PowerPoint</Application>
  <PresentationFormat>Widescreen</PresentationFormat>
  <Paragraphs>113</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Comic Sans MS</vt:lpstr>
      <vt:lpstr>Times New Roman</vt:lpstr>
      <vt:lpstr>Verdana</vt:lpstr>
      <vt:lpstr>Wingdings</vt:lpstr>
      <vt:lpstr>Wingdings 2</vt:lpstr>
      <vt:lpstr>Wingdings 3</vt:lpstr>
      <vt:lpstr>InvestPlanAttys_MT-101403</vt:lpstr>
      <vt:lpstr>COVID-19 Financial Impact on the Business of Law</vt:lpstr>
      <vt:lpstr>Welcome</vt:lpstr>
      <vt:lpstr>Areas Covered</vt:lpstr>
      <vt:lpstr>Business Continuity</vt:lpstr>
      <vt:lpstr>Teleworking and Staying Connected</vt:lpstr>
      <vt:lpstr>Business Continuity</vt:lpstr>
      <vt:lpstr>CARES Act – Lines of Credit</vt:lpstr>
      <vt:lpstr>Loan Forgiveness</vt:lpstr>
      <vt:lpstr>Loan Forgiveness  - FAQ’s</vt:lpstr>
      <vt:lpstr>Loan Forgiveness  - FAQ’s</vt:lpstr>
      <vt:lpstr>Tax Deferral</vt:lpstr>
      <vt:lpstr>Nexus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2020-05-04T18:28:25Z</cp:lastPrinted>
  <dcterms:created xsi:type="dcterms:W3CDTF">2020-05-04T18:28:25Z</dcterms:created>
  <dcterms:modified xsi:type="dcterms:W3CDTF">2020-05-04T19:53:15Z</dcterms:modified>
</cp:coreProperties>
</file>